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59" r:id="rId7"/>
    <p:sldId id="260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B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52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D2093-DACE-4B3B-9B00-FB41ED94F9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E0BEF-57BA-4E28-97BE-02A0EDDB96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15698-CA51-4928-A527-635B21B9E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DB982-3F68-46AC-ACD8-69B31E2BA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74785-B0C8-405F-B1B5-E6CC1BB26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446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2A781-9E02-468E-A6A9-C0AAB51CA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357A54-6849-4F94-A105-567A951754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764FB-1E17-48F6-8E77-BA0116573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BCBDF-A6B2-46D8-B137-A6B1E43F5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8A2C7-CE67-4351-BDA4-726A93949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433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277D0A-40F6-4F54-B8A4-28C30B1D00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C02708-D277-4441-B397-D2BB6BFA5B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0A5C0-EF4B-4DEE-9BE0-514ED5C45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8F966-E6F5-4B2D-A0A9-696E36835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456D6-B733-4948-9664-27308A8DE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001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1C97-487C-4C9A-AC5F-CFD1BD4A1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A382E-C923-4810-8C95-F74B46D48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CCDD1-997C-4140-964F-623C7F075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845D1-11C6-4ACF-944A-12A1AAD42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A2C9F-D96A-456A-8000-85EA9C37A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228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9BDD2-0DA4-4B66-9EE4-7E55426E9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1425A7-858B-4562-A395-2F198B41BE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B0D5A-4CE1-4E36-8DFC-3915B0CF0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9A3A7-94C6-46CD-8CDF-5FF40E517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9F3B2-2CD9-4CC9-A78E-E3BE1C214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30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64B12-532C-4669-B10B-35CEB1150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A3277-CB09-43BC-BC49-8D9078A4D5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96F009-ED9C-4242-8B97-DFD4F51129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D1AB4-C8E7-412D-AE67-E81EFA1D8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449816-5F9E-4BE5-A14D-66D49C390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9DA9C-7CD3-455F-BE62-E9CBA0FF4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3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89D7C-4809-4B8C-AF21-BC849BA48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7ABAD-2DE4-4D4D-826F-8CC2E2BAE7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83863-4A3F-4055-86E9-D9D09BE81C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95FEE7-AE14-466B-84D1-95B1E29132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AFD9BC-2EBD-452E-89AF-230803A16F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11217C-3629-4F2B-82E8-A7EE7B130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7B5F97-C80F-4DA8-AC56-621BD75BC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A1BDB4-A45F-4B4B-BDC9-1125970DF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234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92F41-7D44-456C-9184-351C6D1E4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20BF9B-82B1-4B2B-91BB-723755B0C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FF303-9557-4D0C-9553-2268D3B1F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CD69AA-741A-4032-A47C-71FE7E2B3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55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4351EC-EAA3-4616-9AAE-BF00BDB61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DE444D-8E9F-4DBE-A552-E2B4F481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06E63E-6F73-4DA2-BA11-4AB38F5D9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51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876D-29C4-467B-8EC0-C581C06DB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2A290-40DF-488E-8FA9-3F29A1121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AC2BB2-54D5-4DBD-8728-4509B24155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1E4B85-7285-42F9-8AED-A769BC368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1FEE1-7A80-4704-8E49-5F77B3164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6A4598-048B-42B0-9B04-06EC219E2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05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7CEF0-A2A9-4EF6-972B-39C7EA942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F4AC85-C0C2-4837-A434-77E98C51BF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A61D7-CAD3-451D-8BCF-957FDF781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2732C4-4610-42D4-B2BC-1C5EA9844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714D57-0773-4B2E-A56C-2CED3D397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30575-0BC3-476A-B400-FFA2C7155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57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422911-F10D-47E2-85A6-D0DBC1F0E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48E9E-6D27-4122-BD57-BB996F579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6EEBE-6651-4303-81E9-DA81F733C8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CCA1E-35C8-4110-B73E-33B30F5140A8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F19AE-7E6E-4122-ACE0-453F659153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6D8BA-A79C-46B4-BB06-43B67F3F2B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B84F0-B401-4738-9468-08FA20396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05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E7EE3-FD61-4BE0-B6F7-5163793149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0863"/>
            <a:ext cx="9144000" cy="2001837"/>
          </a:xfrm>
        </p:spPr>
        <p:txBody>
          <a:bodyPr>
            <a:normAutofit/>
          </a:bodyPr>
          <a:lstStyle/>
          <a:p>
            <a:r>
              <a:rPr lang="en-GB" sz="48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Frèam</a:t>
            </a:r>
            <a:r>
              <a:rPr lang="en-GB" sz="4800" dirty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GB" sz="48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Cànain</a:t>
            </a:r>
            <a:r>
              <a:rPr lang="en-GB" sz="4800" dirty="0">
                <a:solidFill>
                  <a:schemeClr val="bg1"/>
                </a:solidFill>
                <a:latin typeface="Comic Sans MS" panose="030F0702030302020204" pitchFamily="66" charset="0"/>
              </a:rPr>
              <a:t> 1:74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07B8A5-10AC-4EB1-B0B6-9FC6299BC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5600" y="3119438"/>
            <a:ext cx="9144000" cy="1655762"/>
          </a:xfrm>
        </p:spPr>
        <p:txBody>
          <a:bodyPr>
            <a:noAutofit/>
          </a:bodyPr>
          <a:lstStyle/>
          <a:p>
            <a:r>
              <a:rPr lang="en-GB" sz="6000" dirty="0">
                <a:latin typeface="Comic Sans MS" panose="030F0702030302020204" pitchFamily="66" charset="0"/>
              </a:rPr>
              <a:t>Is </a:t>
            </a:r>
            <a:r>
              <a:rPr lang="en-GB" sz="6000" dirty="0" err="1">
                <a:latin typeface="Comic Sans MS" panose="030F0702030302020204" pitchFamily="66" charset="0"/>
              </a:rPr>
              <a:t>fìor</a:t>
            </a:r>
            <a:r>
              <a:rPr lang="en-GB" sz="6000" dirty="0">
                <a:latin typeface="Comic Sans MS" panose="030F0702030302020204" pitchFamily="66" charset="0"/>
              </a:rPr>
              <a:t> </a:t>
            </a:r>
            <a:r>
              <a:rPr lang="en-GB" sz="6000" dirty="0" err="1">
                <a:latin typeface="Comic Sans MS" panose="030F0702030302020204" pitchFamily="66" charset="0"/>
              </a:rPr>
              <a:t>thoigh</a:t>
            </a:r>
            <a:r>
              <a:rPr lang="en-GB" sz="6000" dirty="0">
                <a:latin typeface="Comic Sans MS" panose="030F0702030302020204" pitchFamily="66" charset="0"/>
              </a:rPr>
              <a:t> leam …</a:t>
            </a:r>
          </a:p>
          <a:p>
            <a:endParaRPr lang="en-GB" sz="6000" dirty="0">
              <a:latin typeface="Comic Sans MS" panose="030F0702030302020204" pitchFamily="66" charset="0"/>
            </a:endParaRPr>
          </a:p>
          <a:p>
            <a:r>
              <a:rPr lang="en-GB" sz="6000" dirty="0">
                <a:latin typeface="Comic Sans MS" panose="030F0702030302020204" pitchFamily="66" charset="0"/>
              </a:rPr>
              <a:t>Is </a:t>
            </a:r>
            <a:r>
              <a:rPr lang="en-GB" sz="6000" dirty="0" err="1">
                <a:latin typeface="Comic Sans MS" panose="030F0702030302020204" pitchFamily="66" charset="0"/>
              </a:rPr>
              <a:t>beag</a:t>
            </a:r>
            <a:r>
              <a:rPr lang="en-GB" sz="6000" dirty="0">
                <a:latin typeface="Comic Sans MS" panose="030F0702030302020204" pitchFamily="66" charset="0"/>
              </a:rPr>
              <a:t> </a:t>
            </a:r>
            <a:r>
              <a:rPr lang="en-GB" sz="6000" dirty="0" err="1">
                <a:latin typeface="Comic Sans MS" panose="030F0702030302020204" pitchFamily="66" charset="0"/>
              </a:rPr>
              <a:t>orm</a:t>
            </a:r>
            <a:r>
              <a:rPr lang="en-GB" sz="6000" dirty="0">
                <a:latin typeface="Comic Sans MS" panose="030F0702030302020204" pitchFamily="66" charset="0"/>
              </a:rPr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218849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E07B8A5-10AC-4EB1-B0B6-9FC6299BC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3871" y="1992085"/>
            <a:ext cx="9922329" cy="2073730"/>
          </a:xfrm>
        </p:spPr>
        <p:txBody>
          <a:bodyPr>
            <a:noAutofit/>
          </a:bodyPr>
          <a:lstStyle/>
          <a:p>
            <a:r>
              <a:rPr lang="en-GB" sz="3600" dirty="0">
                <a:latin typeface="Comic Sans MS" panose="030F0702030302020204" pitchFamily="66" charset="0"/>
              </a:rPr>
              <a:t>Is </a:t>
            </a:r>
            <a:r>
              <a:rPr lang="en-GB" sz="3600" dirty="0" err="1">
                <a:latin typeface="Comic Sans MS" panose="030F0702030302020204" pitchFamily="66" charset="0"/>
              </a:rPr>
              <a:t>fìor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thoigh</a:t>
            </a:r>
            <a:r>
              <a:rPr lang="en-GB" sz="3600" dirty="0">
                <a:latin typeface="Comic Sans MS" panose="030F0702030302020204" pitchFamily="66" charset="0"/>
              </a:rPr>
              <a:t> leam ….      Is </a:t>
            </a:r>
            <a:r>
              <a:rPr lang="en-GB" sz="3600" dirty="0" err="1">
                <a:latin typeface="Comic Sans MS" panose="030F0702030302020204" pitchFamily="66" charset="0"/>
              </a:rPr>
              <a:t>caomh</a:t>
            </a:r>
            <a:r>
              <a:rPr lang="en-GB" sz="3600" dirty="0">
                <a:latin typeface="Comic Sans MS" panose="030F0702030302020204" pitchFamily="66" charset="0"/>
              </a:rPr>
              <a:t> leam …</a:t>
            </a:r>
          </a:p>
          <a:p>
            <a:endParaRPr lang="en-GB" sz="3600" dirty="0">
              <a:latin typeface="Comic Sans MS" panose="030F0702030302020204" pitchFamily="66" charset="0"/>
            </a:endParaRPr>
          </a:p>
          <a:p>
            <a:r>
              <a:rPr lang="en-GB" sz="3600" dirty="0">
                <a:latin typeface="Comic Sans MS" panose="030F0702030302020204" pitchFamily="66" charset="0"/>
              </a:rPr>
              <a:t>Is </a:t>
            </a:r>
            <a:r>
              <a:rPr lang="en-GB" sz="3600" dirty="0" err="1">
                <a:latin typeface="Comic Sans MS" panose="030F0702030302020204" pitchFamily="66" charset="0"/>
              </a:rPr>
              <a:t>binn</a:t>
            </a:r>
            <a:r>
              <a:rPr lang="en-GB" sz="3600" dirty="0">
                <a:latin typeface="Comic Sans MS" panose="030F0702030302020204" pitchFamily="66" charset="0"/>
              </a:rPr>
              <a:t> leam …   Is bòidheach leam …</a:t>
            </a:r>
          </a:p>
          <a:p>
            <a:endParaRPr lang="en-GB" sz="3600" dirty="0">
              <a:latin typeface="Comic Sans MS" panose="030F0702030302020204" pitchFamily="66" charset="0"/>
            </a:endParaRPr>
          </a:p>
          <a:p>
            <a:r>
              <a:rPr lang="en-GB" sz="3600" dirty="0">
                <a:latin typeface="Comic Sans MS" panose="030F0702030302020204" pitchFamily="66" charset="0"/>
              </a:rPr>
              <a:t>Is </a:t>
            </a:r>
            <a:r>
              <a:rPr lang="en-GB" sz="3600" dirty="0" err="1">
                <a:latin typeface="Comic Sans MS" panose="030F0702030302020204" pitchFamily="66" charset="0"/>
              </a:rPr>
              <a:t>beag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orm</a:t>
            </a:r>
            <a:r>
              <a:rPr lang="en-GB" sz="3600" dirty="0">
                <a:latin typeface="Comic Sans MS" panose="030F0702030302020204" pitchFamily="66" charset="0"/>
              </a:rPr>
              <a:t> …     Is </a:t>
            </a:r>
            <a:r>
              <a:rPr lang="en-GB" sz="3600" dirty="0" err="1">
                <a:latin typeface="Comic Sans MS" panose="030F0702030302020204" pitchFamily="66" charset="0"/>
              </a:rPr>
              <a:t>fuath</a:t>
            </a:r>
            <a:r>
              <a:rPr lang="en-GB" sz="3600" dirty="0">
                <a:latin typeface="Comic Sans MS" panose="030F0702030302020204" pitchFamily="66" charset="0"/>
              </a:rPr>
              <a:t> leam …</a:t>
            </a:r>
          </a:p>
          <a:p>
            <a:endParaRPr lang="en-GB" sz="3600" dirty="0">
              <a:latin typeface="Comic Sans MS" panose="030F0702030302020204" pitchFamily="66" charset="0"/>
            </a:endParaRPr>
          </a:p>
          <a:p>
            <a:r>
              <a:rPr lang="en-GB" sz="3600" dirty="0">
                <a:latin typeface="Comic Sans MS" panose="030F0702030302020204" pitchFamily="66" charset="0"/>
              </a:rPr>
              <a:t>Is coma leam …    </a:t>
            </a:r>
            <a:r>
              <a:rPr lang="en-GB" sz="3600" dirty="0" err="1">
                <a:latin typeface="Comic Sans MS" panose="030F0702030302020204" pitchFamily="66" charset="0"/>
              </a:rPr>
              <a:t>Tha</a:t>
            </a:r>
            <a:r>
              <a:rPr lang="en-GB" sz="3600" dirty="0">
                <a:latin typeface="Comic Sans MS" panose="030F0702030302020204" pitchFamily="66" charset="0"/>
              </a:rPr>
              <a:t> mi coma …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260636-93D0-4C6A-B626-55ED2E818043}"/>
              </a:ext>
            </a:extLst>
          </p:cNvPr>
          <p:cNvSpPr txBox="1">
            <a:spLocks/>
          </p:cNvSpPr>
          <p:nvPr/>
        </p:nvSpPr>
        <p:spPr>
          <a:xfrm>
            <a:off x="685800" y="913267"/>
            <a:ext cx="11201400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>
                <a:latin typeface="Comic Sans MS" panose="030F0702030302020204" pitchFamily="66" charset="0"/>
              </a:rPr>
              <a:t>Is </a:t>
            </a:r>
            <a:r>
              <a:rPr lang="en-GB" sz="3600" dirty="0" err="1">
                <a:latin typeface="Comic Sans MS" panose="030F0702030302020204" pitchFamily="66" charset="0"/>
              </a:rPr>
              <a:t>urrainn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dhomh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mo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bheachd</a:t>
            </a:r>
            <a:r>
              <a:rPr lang="en-GB" sz="3600" dirty="0">
                <a:latin typeface="Comic Sans MS" panose="030F0702030302020204" pitchFamily="66" charset="0"/>
              </a:rPr>
              <a:t> a </a:t>
            </a:r>
            <a:r>
              <a:rPr lang="en-GB" sz="3600" dirty="0" err="1">
                <a:latin typeface="Comic Sans MS" panose="030F0702030302020204" pitchFamily="66" charset="0"/>
              </a:rPr>
              <a:t>thoirt</a:t>
            </a:r>
            <a:r>
              <a:rPr lang="en-GB" sz="3600" dirty="0">
                <a:latin typeface="Comic Sans MS" panose="030F0702030302020204" pitchFamily="66" charset="0"/>
              </a:rPr>
              <a:t> air </a:t>
            </a:r>
            <a:r>
              <a:rPr lang="en-GB" sz="3600" dirty="0" err="1">
                <a:latin typeface="Comic Sans MS" panose="030F0702030302020204" pitchFamily="66" charset="0"/>
              </a:rPr>
              <a:t>rudeigin</a:t>
            </a:r>
            <a:r>
              <a:rPr lang="en-GB" sz="3600" dirty="0">
                <a:latin typeface="Comic Sans MS" panose="030F0702030302020204" pitchFamily="66" charset="0"/>
              </a:rPr>
              <a:t>.</a:t>
            </a:r>
          </a:p>
          <a:p>
            <a:endParaRPr lang="en-GB" sz="3600" dirty="0">
              <a:latin typeface="Comic Sans MS" panose="030F0702030302020204" pitchFamily="66" charset="0"/>
            </a:endParaRPr>
          </a:p>
          <a:p>
            <a:endParaRPr lang="en-GB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90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89370-A446-4C2B-B6E8-8108B73D1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omic Sans MS" panose="030F0702030302020204" pitchFamily="66" charset="0"/>
              </a:rPr>
              <a:t>Dè</a:t>
            </a:r>
            <a:r>
              <a:rPr lang="en-GB" dirty="0">
                <a:latin typeface="Comic Sans MS" panose="030F0702030302020204" pitchFamily="66" charset="0"/>
              </a:rPr>
              <a:t> do </a:t>
            </a:r>
            <a:r>
              <a:rPr lang="en-GB" dirty="0" err="1">
                <a:latin typeface="Comic Sans MS" panose="030F0702030302020204" pitchFamily="66" charset="0"/>
              </a:rPr>
              <a:t>bheachd</a:t>
            </a:r>
            <a:r>
              <a:rPr lang="en-GB" dirty="0">
                <a:latin typeface="Comic Sans MS" panose="030F0702030302020204" pitchFamily="66" charset="0"/>
              </a:rPr>
              <a:t> air …?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095DB2-B99D-49A5-AC8A-28531DD644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51251"/>
            <a:ext cx="2894920" cy="289492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209B07C-6F70-44E6-86E8-8805A107D2D3}"/>
              </a:ext>
            </a:extLst>
          </p:cNvPr>
          <p:cNvSpPr txBox="1">
            <a:spLocks/>
          </p:cNvSpPr>
          <p:nvPr/>
        </p:nvSpPr>
        <p:spPr>
          <a:xfrm>
            <a:off x="838200" y="4567011"/>
            <a:ext cx="2770414" cy="625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latin typeface="Comic Sans MS" panose="030F0702030302020204" pitchFamily="66" charset="0"/>
              </a:rPr>
              <a:t>b</a:t>
            </a:r>
            <a:r>
              <a:rPr lang="en-GB" sz="2800" dirty="0" err="1" smtClean="0">
                <a:latin typeface="Comic Sans MS" panose="030F0702030302020204" pitchFamily="66" charset="0"/>
              </a:rPr>
              <a:t>uinneagan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>
                <a:latin typeface="Comic Sans MS" panose="030F0702030302020204" pitchFamily="66" charset="0"/>
              </a:rPr>
              <a:t>càil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1D291A7-C811-4D76-938E-F2E5043D0213}"/>
              </a:ext>
            </a:extLst>
          </p:cNvPr>
          <p:cNvSpPr txBox="1">
            <a:spLocks/>
          </p:cNvSpPr>
          <p:nvPr/>
        </p:nvSpPr>
        <p:spPr>
          <a:xfrm>
            <a:off x="195943" y="5867399"/>
            <a:ext cx="11642271" cy="625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Is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fìor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thoigh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leam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iad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   </a:t>
            </a:r>
            <a:r>
              <a:rPr lang="en-GB" sz="2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Is </a:t>
            </a:r>
            <a:r>
              <a:rPr lang="en-GB" sz="2800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beag</a:t>
            </a:r>
            <a:r>
              <a:rPr lang="en-GB" sz="2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en-GB" sz="2800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orm</a:t>
            </a:r>
            <a:r>
              <a:rPr lang="en-GB" sz="2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en-GB" sz="2800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iad</a:t>
            </a:r>
            <a:r>
              <a:rPr lang="en-GB" sz="2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.    </a:t>
            </a:r>
            <a:r>
              <a:rPr lang="en-GB" sz="28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Is </a:t>
            </a:r>
            <a:r>
              <a:rPr lang="en-GB" sz="2800" i="1" dirty="0" err="1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fuath</a:t>
            </a:r>
            <a:r>
              <a:rPr lang="en-GB" sz="28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leam </a:t>
            </a:r>
            <a:r>
              <a:rPr lang="en-GB" sz="2800" i="1" dirty="0" err="1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iad</a:t>
            </a:r>
            <a:r>
              <a:rPr lang="en-GB" sz="28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.   </a:t>
            </a:r>
            <a:r>
              <a:rPr lang="en-GB" sz="2800" i="1" dirty="0">
                <a:latin typeface="Comic Sans MS" panose="030F0702030302020204" pitchFamily="66" charset="0"/>
              </a:rPr>
              <a:t>Is coma leam </a:t>
            </a:r>
            <a:r>
              <a:rPr lang="en-GB" sz="2800" i="1" dirty="0" err="1">
                <a:latin typeface="Comic Sans MS" panose="030F0702030302020204" pitchFamily="66" charset="0"/>
              </a:rPr>
              <a:t>iad</a:t>
            </a:r>
            <a:r>
              <a:rPr lang="en-GB" sz="2800" i="1" dirty="0">
                <a:latin typeface="Comic Sans MS" panose="030F0702030302020204" pitchFamily="66" charset="0"/>
              </a:rPr>
              <a:t>.</a:t>
            </a:r>
          </a:p>
        </p:txBody>
      </p:sp>
      <p:pic>
        <p:nvPicPr>
          <p:cNvPr id="9" name="Picture 8" descr="A picture containing food, corn, oranges&#10;&#10;Description automatically generated">
            <a:extLst>
              <a:ext uri="{FF2B5EF4-FFF2-40B4-BE49-F238E27FC236}">
                <a16:creationId xmlns:a16="http://schemas.microsoft.com/office/drawing/2014/main" id="{08F39D2B-8246-4E6B-9DD8-732B61D966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432" y="2372856"/>
            <a:ext cx="2762250" cy="165735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A56B66E-E15A-41AE-AB0D-85161D835A3E}"/>
              </a:ext>
            </a:extLst>
          </p:cNvPr>
          <p:cNvSpPr txBox="1">
            <a:spLocks/>
          </p:cNvSpPr>
          <p:nvPr/>
        </p:nvSpPr>
        <p:spPr>
          <a:xfrm>
            <a:off x="5453062" y="4520969"/>
            <a:ext cx="2036989" cy="625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>
                <a:latin typeface="Comic Sans MS" panose="030F0702030302020204" pitchFamily="66" charset="0"/>
              </a:rPr>
              <a:t>pònair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pic>
        <p:nvPicPr>
          <p:cNvPr id="12" name="Picture 11" descr="A picture containing pea&#10;&#10;Description automatically generated">
            <a:extLst>
              <a:ext uri="{FF2B5EF4-FFF2-40B4-BE49-F238E27FC236}">
                <a16:creationId xmlns:a16="http://schemas.microsoft.com/office/drawing/2014/main" id="{E0DD3C2A-E1A8-4E1B-BC6B-A9E33AACAC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3" t="2518" r="29359" b="9375"/>
          <a:stretch/>
        </p:blipFill>
        <p:spPr>
          <a:xfrm>
            <a:off x="9002485" y="1955467"/>
            <a:ext cx="2351315" cy="236763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3C3FCF0-6354-43C9-85D9-BE4B803531BD}"/>
              </a:ext>
            </a:extLst>
          </p:cNvPr>
          <p:cNvSpPr txBox="1">
            <a:spLocks/>
          </p:cNvSpPr>
          <p:nvPr/>
        </p:nvSpPr>
        <p:spPr>
          <a:xfrm>
            <a:off x="9334499" y="4503390"/>
            <a:ext cx="2036989" cy="625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latin typeface="Comic Sans MS" panose="030F0702030302020204" pitchFamily="66" charset="0"/>
              </a:rPr>
              <a:t>peasairean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682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89370-A446-4C2B-B6E8-8108B73D1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omic Sans MS" panose="030F0702030302020204" pitchFamily="66" charset="0"/>
              </a:rPr>
              <a:t>Dè</a:t>
            </a:r>
            <a:r>
              <a:rPr lang="en-GB" dirty="0">
                <a:latin typeface="Comic Sans MS" panose="030F0702030302020204" pitchFamily="66" charset="0"/>
              </a:rPr>
              <a:t> do </a:t>
            </a:r>
            <a:r>
              <a:rPr lang="en-GB" dirty="0" err="1">
                <a:latin typeface="Comic Sans MS" panose="030F0702030302020204" pitchFamily="66" charset="0"/>
              </a:rPr>
              <a:t>bheachd</a:t>
            </a:r>
            <a:r>
              <a:rPr lang="en-GB" dirty="0">
                <a:latin typeface="Comic Sans MS" panose="030F0702030302020204" pitchFamily="66" charset="0"/>
              </a:rPr>
              <a:t> air …?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209B07C-6F70-44E6-86E8-8805A107D2D3}"/>
              </a:ext>
            </a:extLst>
          </p:cNvPr>
          <p:cNvSpPr txBox="1">
            <a:spLocks/>
          </p:cNvSpPr>
          <p:nvPr/>
        </p:nvSpPr>
        <p:spPr>
          <a:xfrm>
            <a:off x="1922797" y="4629742"/>
            <a:ext cx="2770414" cy="625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latin typeface="Comic Sans MS" panose="030F0702030302020204" pitchFamily="66" charset="0"/>
              </a:rPr>
              <a:t>rothaireachd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1D291A7-C811-4D76-938E-F2E5043D0213}"/>
              </a:ext>
            </a:extLst>
          </p:cNvPr>
          <p:cNvSpPr txBox="1">
            <a:spLocks/>
          </p:cNvSpPr>
          <p:nvPr/>
        </p:nvSpPr>
        <p:spPr>
          <a:xfrm>
            <a:off x="195943" y="5867399"/>
            <a:ext cx="11642271" cy="625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Is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fìor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thoigh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leam e.   </a:t>
            </a:r>
            <a:r>
              <a:rPr lang="en-GB" sz="2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Is </a:t>
            </a:r>
            <a:r>
              <a:rPr lang="en-GB" sz="2800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beag</a:t>
            </a:r>
            <a:r>
              <a:rPr lang="en-GB" sz="2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en-GB" sz="2800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orm</a:t>
            </a:r>
            <a:r>
              <a:rPr lang="en-GB" sz="2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 e.    </a:t>
            </a:r>
            <a:r>
              <a:rPr lang="en-GB" sz="28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Is </a:t>
            </a:r>
            <a:r>
              <a:rPr lang="en-GB" sz="2800" i="1" dirty="0" err="1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fuath</a:t>
            </a:r>
            <a:r>
              <a:rPr lang="en-GB" sz="28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leam e.   </a:t>
            </a:r>
            <a:r>
              <a:rPr lang="en-GB" sz="2800" i="1" dirty="0">
                <a:latin typeface="Comic Sans MS" panose="030F0702030302020204" pitchFamily="66" charset="0"/>
              </a:rPr>
              <a:t>Is coma leam e</a:t>
            </a:r>
            <a:r>
              <a:rPr lang="en-GB" sz="2800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A56B66E-E15A-41AE-AB0D-85161D835A3E}"/>
              </a:ext>
            </a:extLst>
          </p:cNvPr>
          <p:cNvSpPr txBox="1">
            <a:spLocks/>
          </p:cNvSpPr>
          <p:nvPr/>
        </p:nvSpPr>
        <p:spPr>
          <a:xfrm>
            <a:off x="7942957" y="4535046"/>
            <a:ext cx="2036989" cy="625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latin typeface="Comic Sans MS" panose="030F0702030302020204" pitchFamily="66" charset="0"/>
              </a:rPr>
              <a:t>snàmh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34C82F-2CEA-461B-A4DF-CC29F5E7C2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930" y="1887964"/>
            <a:ext cx="3332644" cy="2432957"/>
          </a:xfrm>
          <a:prstGeom prst="rect">
            <a:avLst/>
          </a:prstGeom>
        </p:spPr>
      </p:pic>
      <p:pic>
        <p:nvPicPr>
          <p:cNvPr id="5122" name="Picture 2" descr="Image result for copyright free cycling clipart children">
            <a:extLst>
              <a:ext uri="{FF2B5EF4-FFF2-40B4-BE49-F238E27FC236}">
                <a16:creationId xmlns:a16="http://schemas.microsoft.com/office/drawing/2014/main" id="{33A46C17-20F0-4D1E-9136-FC27A9E41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797" y="1975439"/>
            <a:ext cx="2317976" cy="247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742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89370-A446-4C2B-B6E8-8108B73D1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omic Sans MS" panose="030F0702030302020204" pitchFamily="66" charset="0"/>
              </a:rPr>
              <a:t>Dè</a:t>
            </a:r>
            <a:r>
              <a:rPr lang="en-GB" dirty="0">
                <a:latin typeface="Comic Sans MS" panose="030F0702030302020204" pitchFamily="66" charset="0"/>
              </a:rPr>
              <a:t> do </a:t>
            </a:r>
            <a:r>
              <a:rPr lang="en-GB" dirty="0" err="1">
                <a:latin typeface="Comic Sans MS" panose="030F0702030302020204" pitchFamily="66" charset="0"/>
              </a:rPr>
              <a:t>bheachd</a:t>
            </a:r>
            <a:r>
              <a:rPr lang="en-GB" dirty="0">
                <a:latin typeface="Comic Sans MS" panose="030F0702030302020204" pitchFamily="66" charset="0"/>
              </a:rPr>
              <a:t> air …?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209B07C-6F70-44E6-86E8-8805A107D2D3}"/>
              </a:ext>
            </a:extLst>
          </p:cNvPr>
          <p:cNvSpPr txBox="1">
            <a:spLocks/>
          </p:cNvSpPr>
          <p:nvPr/>
        </p:nvSpPr>
        <p:spPr>
          <a:xfrm>
            <a:off x="1945820" y="4570645"/>
            <a:ext cx="2770414" cy="625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Comic Sans MS" panose="030F0702030302020204" pitchFamily="66" charset="0"/>
              </a:rPr>
              <a:t>ball-</a:t>
            </a:r>
            <a:r>
              <a:rPr lang="en-GB" sz="2800" dirty="0" err="1">
                <a:latin typeface="Comic Sans MS" panose="030F0702030302020204" pitchFamily="66" charset="0"/>
              </a:rPr>
              <a:t>basgaid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1D291A7-C811-4D76-938E-F2E5043D0213}"/>
              </a:ext>
            </a:extLst>
          </p:cNvPr>
          <p:cNvSpPr txBox="1">
            <a:spLocks/>
          </p:cNvSpPr>
          <p:nvPr/>
        </p:nvSpPr>
        <p:spPr>
          <a:xfrm>
            <a:off x="195943" y="5867399"/>
            <a:ext cx="11642271" cy="625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Is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fìor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thoigh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leam e.   </a:t>
            </a:r>
            <a:r>
              <a:rPr lang="en-GB" sz="2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Is </a:t>
            </a:r>
            <a:r>
              <a:rPr lang="en-GB" sz="2800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beag</a:t>
            </a:r>
            <a:r>
              <a:rPr lang="en-GB" sz="2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en-GB" sz="2800" i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orm</a:t>
            </a:r>
            <a:r>
              <a:rPr lang="en-GB" sz="2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 e.    </a:t>
            </a:r>
            <a:r>
              <a:rPr lang="en-GB" sz="28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Is </a:t>
            </a:r>
            <a:r>
              <a:rPr lang="en-GB" sz="2800" i="1" dirty="0" err="1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fuath</a:t>
            </a:r>
            <a:r>
              <a:rPr lang="en-GB" sz="2800" i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leam e.   </a:t>
            </a:r>
            <a:r>
              <a:rPr lang="en-GB" sz="2800" i="1" dirty="0">
                <a:latin typeface="Comic Sans MS" panose="030F0702030302020204" pitchFamily="66" charset="0"/>
              </a:rPr>
              <a:t>Is coma leam e</a:t>
            </a:r>
            <a:r>
              <a:rPr lang="en-GB" sz="2800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3C3FCF0-6354-43C9-85D9-BE4B803531BD}"/>
              </a:ext>
            </a:extLst>
          </p:cNvPr>
          <p:cNvSpPr txBox="1">
            <a:spLocks/>
          </p:cNvSpPr>
          <p:nvPr/>
        </p:nvSpPr>
        <p:spPr>
          <a:xfrm>
            <a:off x="6829212" y="4634604"/>
            <a:ext cx="2831645" cy="625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latin typeface="Comic Sans MS" panose="030F0702030302020204" pitchFamily="66" charset="0"/>
              </a:rPr>
              <a:t>lùth-chleasachd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5124" name="Picture 4" descr="Image result for copyright free gymnastics clipart children">
            <a:extLst>
              <a:ext uri="{FF2B5EF4-FFF2-40B4-BE49-F238E27FC236}">
                <a16:creationId xmlns:a16="http://schemas.microsoft.com/office/drawing/2014/main" id="{F30CB1B3-FB15-453C-99CC-3B1F08C66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673" y="1570141"/>
            <a:ext cx="2831644" cy="300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CBDA902C-B068-46FE-84E3-20C730B7A4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827" y="1648429"/>
            <a:ext cx="2438401" cy="273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323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1F571-2E0A-48AC-BA30-15E6117DB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445" y="500061"/>
            <a:ext cx="5679831" cy="1325563"/>
          </a:xfrm>
        </p:spPr>
        <p:txBody>
          <a:bodyPr/>
          <a:lstStyle/>
          <a:p>
            <a:r>
              <a:rPr lang="en-GB" dirty="0">
                <a:latin typeface="Comic Sans MS" panose="030F0702030302020204" pitchFamily="66" charset="0"/>
              </a:rPr>
              <a:t>‘S </a:t>
            </a:r>
            <a:r>
              <a:rPr lang="en-GB" dirty="0" err="1">
                <a:latin typeface="Comic Sans MS" panose="030F0702030302020204" pitchFamily="66" charset="0"/>
              </a:rPr>
              <a:t>binn</a:t>
            </a:r>
            <a:r>
              <a:rPr lang="en-GB" dirty="0">
                <a:latin typeface="Comic Sans MS" panose="030F0702030302020204" pitchFamily="66" charset="0"/>
              </a:rPr>
              <a:t> leam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DB092-2127-47D9-8471-0F04A0D01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45" y="1825624"/>
            <a:ext cx="7789985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200" dirty="0">
                <a:latin typeface="Comic Sans MS" panose="030F0702030302020204" pitchFamily="66" charset="0"/>
              </a:rPr>
              <a:t>'S </a:t>
            </a:r>
            <a:r>
              <a:rPr lang="en-GB" sz="3200" dirty="0" err="1">
                <a:latin typeface="Comic Sans MS" panose="030F0702030302020204" pitchFamily="66" charset="0"/>
              </a:rPr>
              <a:t>binn</a:t>
            </a:r>
            <a:r>
              <a:rPr lang="en-GB" sz="3200" dirty="0">
                <a:latin typeface="Comic Sans MS" panose="030F0702030302020204" pitchFamily="66" charset="0"/>
              </a:rPr>
              <a:t> leam </a:t>
            </a:r>
            <a:r>
              <a:rPr lang="en-GB" sz="3200" dirty="0" err="1">
                <a:latin typeface="Comic Sans MS" panose="030F0702030302020204" pitchFamily="66" charset="0"/>
              </a:rPr>
              <a:t>fhèin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na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bha</a:t>
            </a:r>
            <a:r>
              <a:rPr lang="en-GB" sz="3200" dirty="0">
                <a:latin typeface="Comic Sans MS" panose="030F0702030302020204" pitchFamily="66" charset="0"/>
              </a:rPr>
              <a:t> mi 'g </a:t>
            </a:r>
            <a:r>
              <a:rPr lang="en-GB" sz="3200" dirty="0" err="1">
                <a:latin typeface="Comic Sans MS" panose="030F0702030302020204" pitchFamily="66" charset="0"/>
              </a:rPr>
              <a:t>èisteachd</a:t>
            </a:r>
            <a:r>
              <a:rPr lang="en-GB" sz="3200" dirty="0">
                <a:latin typeface="Comic Sans MS" panose="030F0702030302020204" pitchFamily="66" charset="0"/>
              </a:rPr>
              <a:t/>
            </a:r>
            <a:br>
              <a:rPr lang="en-GB" sz="3200" dirty="0">
                <a:latin typeface="Comic Sans MS" panose="030F0702030302020204" pitchFamily="66" charset="0"/>
              </a:rPr>
            </a:br>
            <a:r>
              <a:rPr lang="en-GB" sz="3200" dirty="0" err="1">
                <a:latin typeface="Comic Sans MS" panose="030F0702030302020204" pitchFamily="66" charset="0"/>
              </a:rPr>
              <a:t>Madainn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Chèitein</a:t>
            </a:r>
            <a:r>
              <a:rPr lang="en-GB" sz="3200" dirty="0">
                <a:latin typeface="Comic Sans MS" panose="030F0702030302020204" pitchFamily="66" charset="0"/>
              </a:rPr>
              <a:t> 's </a:t>
            </a:r>
            <a:r>
              <a:rPr lang="en-GB" sz="3200" dirty="0" err="1">
                <a:latin typeface="Comic Sans MS" panose="030F0702030302020204" pitchFamily="66" charset="0"/>
              </a:rPr>
              <a:t>sprèidh</a:t>
            </a:r>
            <a:r>
              <a:rPr lang="en-GB" sz="3200" dirty="0">
                <a:latin typeface="Comic Sans MS" panose="030F0702030302020204" pitchFamily="66" charset="0"/>
              </a:rPr>
              <a:t> a' </a:t>
            </a:r>
            <a:r>
              <a:rPr lang="en-GB" sz="3200" dirty="0" err="1">
                <a:latin typeface="Comic Sans MS" panose="030F0702030302020204" pitchFamily="66" charset="0"/>
              </a:rPr>
              <a:t>sileadh</a:t>
            </a:r>
            <a:r>
              <a:rPr lang="en-GB" sz="3200" dirty="0">
                <a:latin typeface="Comic Sans MS" panose="030F0702030302020204" pitchFamily="66" charset="0"/>
              </a:rPr>
              <a:t>.</a:t>
            </a:r>
            <a:br>
              <a:rPr lang="en-GB" sz="3200" dirty="0">
                <a:latin typeface="Comic Sans MS" panose="030F0702030302020204" pitchFamily="66" charset="0"/>
              </a:rPr>
            </a:br>
            <a:endParaRPr lang="en-GB" sz="3200" dirty="0">
              <a:latin typeface="Comic Sans MS" panose="030F0702030302020204" pitchFamily="66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3200" dirty="0">
                <a:latin typeface="Comic Sans MS" panose="030F0702030302020204" pitchFamily="66" charset="0"/>
              </a:rPr>
              <a:t>'S </a:t>
            </a:r>
            <a:r>
              <a:rPr lang="en-GB" sz="3200" dirty="0" err="1">
                <a:latin typeface="Comic Sans MS" panose="030F0702030302020204" pitchFamily="66" charset="0"/>
              </a:rPr>
              <a:t>binn</a:t>
            </a:r>
            <a:r>
              <a:rPr lang="en-GB" sz="3200" dirty="0">
                <a:latin typeface="Comic Sans MS" panose="030F0702030302020204" pitchFamily="66" charset="0"/>
              </a:rPr>
              <a:t> leam </a:t>
            </a:r>
            <a:r>
              <a:rPr lang="en-GB" sz="3200" dirty="0" err="1">
                <a:latin typeface="Comic Sans MS" panose="030F0702030302020204" pitchFamily="66" charset="0"/>
              </a:rPr>
              <a:t>smeòrach</a:t>
            </a:r>
            <a:r>
              <a:rPr lang="en-GB" sz="3200" dirty="0">
                <a:latin typeface="Comic Sans MS" panose="030F0702030302020204" pitchFamily="66" charset="0"/>
              </a:rPr>
              <a:t> air </a:t>
            </a:r>
            <a:r>
              <a:rPr lang="en-GB" sz="3200" dirty="0" err="1">
                <a:latin typeface="Comic Sans MS" panose="030F0702030302020204" pitchFamily="66" charset="0"/>
              </a:rPr>
              <a:t>bhàrr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geug</a:t>
            </a:r>
            <a:r>
              <a:rPr lang="en-GB" sz="3200" dirty="0">
                <a:latin typeface="Comic Sans MS" panose="030F0702030302020204" pitchFamily="66" charset="0"/>
              </a:rPr>
              <a:t/>
            </a:r>
            <a:br>
              <a:rPr lang="en-GB" sz="3200" dirty="0">
                <a:latin typeface="Comic Sans MS" panose="030F0702030302020204" pitchFamily="66" charset="0"/>
              </a:rPr>
            </a:br>
            <a:r>
              <a:rPr lang="en-GB" sz="3200" dirty="0">
                <a:latin typeface="Comic Sans MS" panose="030F0702030302020204" pitchFamily="66" charset="0"/>
              </a:rPr>
              <a:t>Is </a:t>
            </a:r>
            <a:r>
              <a:rPr lang="en-GB" sz="3200" dirty="0" err="1">
                <a:latin typeface="Comic Sans MS" panose="030F0702030302020204" pitchFamily="66" charset="0"/>
              </a:rPr>
              <a:t>uiseagan</a:t>
            </a:r>
            <a:r>
              <a:rPr lang="en-GB" sz="3200" dirty="0">
                <a:latin typeface="Comic Sans MS" panose="030F0702030302020204" pitchFamily="66" charset="0"/>
              </a:rPr>
              <a:t> san </a:t>
            </a:r>
            <a:r>
              <a:rPr lang="en-GB" sz="3200" dirty="0" err="1">
                <a:latin typeface="Comic Sans MS" panose="030F0702030302020204" pitchFamily="66" charset="0"/>
              </a:rPr>
              <a:t>speur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ri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iomairt</a:t>
            </a:r>
            <a:r>
              <a:rPr lang="en-GB" sz="3200" dirty="0">
                <a:latin typeface="Comic Sans MS" panose="030F0702030302020204" pitchFamily="66" charset="0"/>
              </a:rPr>
              <a:t>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2000" i="1" dirty="0" err="1"/>
              <a:t>Bho</a:t>
            </a:r>
            <a:r>
              <a:rPr lang="en-GB" sz="2000" i="1" dirty="0"/>
              <a:t> ‘</a:t>
            </a:r>
            <a:r>
              <a:rPr lang="en-GB" sz="2000" i="1" dirty="0" err="1"/>
              <a:t>Chluinn</a:t>
            </a:r>
            <a:r>
              <a:rPr lang="en-GB" sz="2000" i="1" dirty="0"/>
              <a:t> mi </a:t>
            </a:r>
            <a:r>
              <a:rPr lang="en-GB" sz="2000" i="1" dirty="0" err="1"/>
              <a:t>na</a:t>
            </a:r>
            <a:r>
              <a:rPr lang="en-GB" sz="2000" i="1" dirty="0"/>
              <a:t> h-</a:t>
            </a:r>
            <a:r>
              <a:rPr lang="en-GB" sz="2000" i="1" dirty="0" err="1"/>
              <a:t>eòin</a:t>
            </a:r>
            <a:r>
              <a:rPr lang="en-GB" sz="2000" i="1" dirty="0"/>
              <a:t>’ le Iain </a:t>
            </a:r>
            <a:r>
              <a:rPr lang="en-GB" sz="2000" i="1" dirty="0" err="1"/>
              <a:t>Caimbeul</a:t>
            </a:r>
            <a:r>
              <a:rPr lang="en-GB" sz="2000" i="1" dirty="0"/>
              <a:t> (</a:t>
            </a:r>
            <a:r>
              <a:rPr lang="en-GB" sz="2000" i="1" dirty="0" err="1"/>
              <a:t>Muile</a:t>
            </a:r>
            <a:r>
              <a:rPr lang="en-GB" sz="2000" i="1" dirty="0"/>
              <a:t>)</a:t>
            </a:r>
          </a:p>
        </p:txBody>
      </p:sp>
      <p:pic>
        <p:nvPicPr>
          <p:cNvPr id="2052" name="Picture 4" descr="Image result for thrush copyright free bird">
            <a:extLst>
              <a:ext uri="{FF2B5EF4-FFF2-40B4-BE49-F238E27FC236}">
                <a16:creationId xmlns:a16="http://schemas.microsoft.com/office/drawing/2014/main" id="{CC5FCF21-FE3B-4C0D-9C7D-E8835051B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7899" y="798269"/>
            <a:ext cx="2665901" cy="266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bird flying in the sky&#10;&#10;Description automatically generated">
            <a:extLst>
              <a:ext uri="{FF2B5EF4-FFF2-40B4-BE49-F238E27FC236}">
                <a16:creationId xmlns:a16="http://schemas.microsoft.com/office/drawing/2014/main" id="{A4FDFC25-C05B-4BFE-AE1E-CF920D7EEB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899" y="4001293"/>
            <a:ext cx="3087656" cy="205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944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1F571-2E0A-48AC-BA30-15E6117DB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038" y="46631"/>
            <a:ext cx="5679831" cy="1325563"/>
          </a:xfrm>
        </p:spPr>
        <p:txBody>
          <a:bodyPr/>
          <a:lstStyle/>
          <a:p>
            <a:r>
              <a:rPr lang="en-GB" dirty="0">
                <a:latin typeface="Comic Sans MS" panose="030F0702030302020204" pitchFamily="66" charset="0"/>
              </a:rPr>
              <a:t>An </a:t>
            </a:r>
            <a:r>
              <a:rPr lang="en-GB" dirty="0" err="1">
                <a:latin typeface="Comic Sans MS" panose="030F0702030302020204" pitchFamily="66" charset="0"/>
              </a:rPr>
              <a:t>binn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leat</a:t>
            </a:r>
            <a:r>
              <a:rPr lang="en-GB" dirty="0">
                <a:latin typeface="Comic Sans MS" panose="030F0702030302020204" pitchFamily="66" charset="0"/>
              </a:rPr>
              <a:t> …</a:t>
            </a:r>
          </a:p>
        </p:txBody>
      </p:sp>
      <p:pic>
        <p:nvPicPr>
          <p:cNvPr id="7" name="Picture 6" descr="A small bird perched on a wooden surface&#10;&#10;Description automatically generated">
            <a:extLst>
              <a:ext uri="{FF2B5EF4-FFF2-40B4-BE49-F238E27FC236}">
                <a16:creationId xmlns:a16="http://schemas.microsoft.com/office/drawing/2014/main" id="{2B4623C7-DE92-4017-98FA-4DCD8FC12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714" y="214311"/>
            <a:ext cx="2619375" cy="17430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7A27B29-5D0B-4D92-8A39-98F3F122AF8F}"/>
              </a:ext>
            </a:extLst>
          </p:cNvPr>
          <p:cNvSpPr txBox="1"/>
          <p:nvPr/>
        </p:nvSpPr>
        <p:spPr>
          <a:xfrm>
            <a:off x="4590027" y="1934365"/>
            <a:ext cx="3182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>
                <a:latin typeface="Comic Sans MS" panose="030F0702030302020204" pitchFamily="66" charset="0"/>
              </a:rPr>
              <a:t>gairm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  <a:r>
              <a:rPr lang="en-GB" sz="2800" dirty="0" err="1">
                <a:latin typeface="Comic Sans MS" panose="030F0702030302020204" pitchFamily="66" charset="0"/>
              </a:rPr>
              <a:t>na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  <a:r>
              <a:rPr lang="en-GB" sz="2800" dirty="0" err="1">
                <a:latin typeface="Comic Sans MS" panose="030F0702030302020204" pitchFamily="66" charset="0"/>
              </a:rPr>
              <a:t>cuthaig</a:t>
            </a:r>
            <a:r>
              <a:rPr lang="en-GB" sz="2800" dirty="0">
                <a:latin typeface="Comic Sans MS" panose="030F0702030302020204" pitchFamily="66" charset="0"/>
              </a:rPr>
              <a:t>?</a:t>
            </a:r>
          </a:p>
        </p:txBody>
      </p:sp>
      <p:pic>
        <p:nvPicPr>
          <p:cNvPr id="13" name="Picture 12" descr="A close up of a cat lying on a white background&#10;&#10;Description automatically generated">
            <a:extLst>
              <a:ext uri="{FF2B5EF4-FFF2-40B4-BE49-F238E27FC236}">
                <a16:creationId xmlns:a16="http://schemas.microsoft.com/office/drawing/2014/main" id="{0D8A45F1-125C-4418-BFA2-E28603344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634" y="252943"/>
            <a:ext cx="3665109" cy="17044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ABF9F0D-4C64-45DD-87C7-C96521292A3E}"/>
              </a:ext>
            </a:extLst>
          </p:cNvPr>
          <p:cNvSpPr txBox="1"/>
          <p:nvPr/>
        </p:nvSpPr>
        <p:spPr>
          <a:xfrm>
            <a:off x="8922851" y="2034379"/>
            <a:ext cx="242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>
                <a:latin typeface="Comic Sans MS" panose="030F0702030302020204" pitchFamily="66" charset="0"/>
              </a:rPr>
              <a:t>crònan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cait</a:t>
            </a:r>
            <a:r>
              <a:rPr lang="en-GB" sz="2800" dirty="0"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3FE331-4F75-4608-B5F4-32E088102EB5}"/>
              </a:ext>
            </a:extLst>
          </p:cNvPr>
          <p:cNvSpPr txBox="1"/>
          <p:nvPr/>
        </p:nvSpPr>
        <p:spPr>
          <a:xfrm>
            <a:off x="572348" y="6201861"/>
            <a:ext cx="11217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Is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binn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   Is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binn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leamsa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….         /   Cha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bhinn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  Cha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bhinn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GB" sz="2800" i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leamsa</a:t>
            </a:r>
            <a:r>
              <a:rPr lang="en-GB" sz="2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….</a:t>
            </a:r>
          </a:p>
        </p:txBody>
      </p:sp>
      <p:pic>
        <p:nvPicPr>
          <p:cNvPr id="17" name="Picture 16" descr="A picture containing music, harp, indoor, wall&#10;&#10;Description automatically generated">
            <a:extLst>
              <a:ext uri="{FF2B5EF4-FFF2-40B4-BE49-F238E27FC236}">
                <a16:creationId xmlns:a16="http://schemas.microsoft.com/office/drawing/2014/main" id="{68E18AA6-78ED-4A2E-9D9B-ABA676346D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879" y="2034379"/>
            <a:ext cx="1743075" cy="26289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A0132B7-A818-409C-8743-E9F1F248DF50}"/>
              </a:ext>
            </a:extLst>
          </p:cNvPr>
          <p:cNvSpPr txBox="1"/>
          <p:nvPr/>
        </p:nvSpPr>
        <p:spPr>
          <a:xfrm>
            <a:off x="657531" y="4872034"/>
            <a:ext cx="3191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>
                <a:latin typeface="Comic Sans MS" panose="030F0702030302020204" pitchFamily="66" charset="0"/>
              </a:rPr>
              <a:t>ceòl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  <a:r>
              <a:rPr lang="en-GB" sz="2800" dirty="0" err="1">
                <a:latin typeface="Comic Sans MS" panose="030F0702030302020204" pitchFamily="66" charset="0"/>
              </a:rPr>
              <a:t>na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  <a:r>
              <a:rPr lang="en-GB" sz="2800" dirty="0" err="1">
                <a:latin typeface="Comic Sans MS" panose="030F0702030302020204" pitchFamily="66" charset="0"/>
              </a:rPr>
              <a:t>clàrsaich</a:t>
            </a:r>
            <a:r>
              <a:rPr lang="en-GB" sz="2800" dirty="0"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EB2627-0DE9-4B30-8720-9D9C8D5A08DF}"/>
              </a:ext>
            </a:extLst>
          </p:cNvPr>
          <p:cNvSpPr txBox="1"/>
          <p:nvPr/>
        </p:nvSpPr>
        <p:spPr>
          <a:xfrm>
            <a:off x="4823714" y="5232336"/>
            <a:ext cx="2544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>
                <a:latin typeface="Comic Sans MS" panose="030F0702030302020204" pitchFamily="66" charset="0"/>
              </a:rPr>
              <a:t>ceòl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  <a:r>
              <a:rPr lang="en-GB" sz="2800" dirty="0" err="1">
                <a:latin typeface="Comic Sans MS" panose="030F0702030302020204" pitchFamily="66" charset="0"/>
              </a:rPr>
              <a:t>na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  <a:r>
              <a:rPr lang="en-GB" sz="2800" dirty="0" err="1">
                <a:latin typeface="Comic Sans MS" panose="030F0702030302020204" pitchFamily="66" charset="0"/>
              </a:rPr>
              <a:t>pìoba</a:t>
            </a:r>
            <a:r>
              <a:rPr lang="en-GB" sz="2800" dirty="0">
                <a:latin typeface="Comic Sans MS" panose="030F0702030302020204" pitchFamily="66" charset="0"/>
              </a:rPr>
              <a:t>?</a:t>
            </a:r>
          </a:p>
        </p:txBody>
      </p:sp>
      <p:pic>
        <p:nvPicPr>
          <p:cNvPr id="3076" name="Picture 4" descr="Image result for bagpipe player copyright free">
            <a:extLst>
              <a:ext uri="{FF2B5EF4-FFF2-40B4-BE49-F238E27FC236}">
                <a16:creationId xmlns:a16="http://schemas.microsoft.com/office/drawing/2014/main" id="{0D79605D-23D6-4AB0-A9FA-A3C5F191D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819" y="2800227"/>
            <a:ext cx="1577164" cy="2400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fiddle playing clipart copyright free">
            <a:extLst>
              <a:ext uri="{FF2B5EF4-FFF2-40B4-BE49-F238E27FC236}">
                <a16:creationId xmlns:a16="http://schemas.microsoft.com/office/drawing/2014/main" id="{43323205-3004-4C6F-A2C0-E2CCA75D3D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0" t="1183" r="13838" b="-1183"/>
          <a:stretch/>
        </p:blipFill>
        <p:spPr bwMode="auto">
          <a:xfrm>
            <a:off x="8646576" y="2763993"/>
            <a:ext cx="1936392" cy="263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A3AA871-AF03-4A74-84B7-6C723C31180A}"/>
              </a:ext>
            </a:extLst>
          </p:cNvPr>
          <p:cNvSpPr txBox="1"/>
          <p:nvPr/>
        </p:nvSpPr>
        <p:spPr>
          <a:xfrm>
            <a:off x="8371045" y="5340038"/>
            <a:ext cx="2744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>
                <a:latin typeface="Comic Sans MS" panose="030F0702030302020204" pitchFamily="66" charset="0"/>
              </a:rPr>
              <a:t>ceòl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  <a:r>
              <a:rPr lang="en-GB" sz="2800" dirty="0" err="1">
                <a:latin typeface="Comic Sans MS" panose="030F0702030302020204" pitchFamily="66" charset="0"/>
              </a:rPr>
              <a:t>na</a:t>
            </a:r>
            <a:r>
              <a:rPr lang="en-GB" sz="2800" dirty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fìdhle</a:t>
            </a:r>
            <a:r>
              <a:rPr lang="en-GB" sz="2800" dirty="0">
                <a:latin typeface="Comic Sans MS" panose="030F0702030302020204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96074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A0D4A-581F-40C9-A972-C05552FB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826" y="596189"/>
            <a:ext cx="6387102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Is bòidheach leam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0E272-DCFA-46D2-A798-724B6548E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271" y="2300482"/>
            <a:ext cx="6770915" cy="3181684"/>
          </a:xfrm>
        </p:spPr>
        <p:txBody>
          <a:bodyPr anchor="t"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omic Sans MS" panose="030F0702030302020204" pitchFamily="66" charset="0"/>
              </a:rPr>
              <a:t>‘S bòidheach leam do </a:t>
            </a:r>
            <a:r>
              <a:rPr lang="en-GB" dirty="0" err="1">
                <a:latin typeface="Comic Sans MS" panose="030F0702030302020204" pitchFamily="66" charset="0"/>
              </a:rPr>
              <a:t>bheanntan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àrd</a:t>
            </a:r>
            <a:r>
              <a:rPr lang="en-GB" dirty="0">
                <a:latin typeface="Comic Sans MS" panose="030F0702030302020204" pitchFamily="66" charset="0"/>
              </a:rPr>
              <a:t>',</a:t>
            </a:r>
            <a:br>
              <a:rPr lang="en-GB" dirty="0">
                <a:latin typeface="Comic Sans MS" panose="030F0702030302020204" pitchFamily="66" charset="0"/>
              </a:rPr>
            </a:br>
            <a:r>
              <a:rPr lang="en-GB" dirty="0">
                <a:latin typeface="Comic Sans MS" panose="030F0702030302020204" pitchFamily="66" charset="0"/>
              </a:rPr>
              <a:t>Far am bi </a:t>
            </a:r>
            <a:r>
              <a:rPr lang="en-GB" dirty="0" err="1">
                <a:latin typeface="Comic Sans MS" panose="030F0702030302020204" pitchFamily="66" charset="0"/>
              </a:rPr>
              <a:t>na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fèidh</a:t>
            </a:r>
            <a:r>
              <a:rPr lang="en-GB" dirty="0">
                <a:latin typeface="Comic Sans MS" panose="030F0702030302020204" pitchFamily="66" charset="0"/>
              </a:rPr>
              <a:t> a </a:t>
            </a:r>
            <a:r>
              <a:rPr lang="en-GB" dirty="0" err="1">
                <a:latin typeface="Comic Sans MS" panose="030F0702030302020204" pitchFamily="66" charset="0"/>
              </a:rPr>
              <a:t>tàmh</a:t>
            </a:r>
            <a:r>
              <a:rPr lang="en-GB" dirty="0">
                <a:latin typeface="Comic Sans MS" panose="030F0702030302020204" pitchFamily="66" charset="0"/>
              </a:rPr>
              <a:t>,</a:t>
            </a:r>
            <a:br>
              <a:rPr lang="en-GB" dirty="0">
                <a:latin typeface="Comic Sans MS" panose="030F0702030302020204" pitchFamily="66" charset="0"/>
              </a:rPr>
            </a:br>
            <a:r>
              <a:rPr lang="en-GB" dirty="0" err="1">
                <a:latin typeface="Comic Sans MS" panose="030F0702030302020204" pitchFamily="66" charset="0"/>
              </a:rPr>
              <a:t>Gheibht</a:t>
            </a:r>
            <a:r>
              <a:rPr lang="en-GB" dirty="0">
                <a:latin typeface="Comic Sans MS" panose="030F0702030302020204" pitchFamily="66" charset="0"/>
              </a:rPr>
              <a:t>' </a:t>
            </a:r>
            <a:r>
              <a:rPr lang="en-GB" dirty="0" smtClean="0">
                <a:latin typeface="Comic Sans MS" panose="030F0702030302020204" pitchFamily="66" charset="0"/>
              </a:rPr>
              <a:t>an </a:t>
            </a:r>
            <a:r>
              <a:rPr lang="en-GB" dirty="0" err="1">
                <a:latin typeface="Comic Sans MS" panose="030F0702030302020204" pitchFamily="66" charset="0"/>
              </a:rPr>
              <a:t>ruadh-chearc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ann</a:t>
            </a:r>
            <a:r>
              <a:rPr lang="en-GB" dirty="0">
                <a:latin typeface="Comic Sans MS" panose="030F0702030302020204" pitchFamily="66" charset="0"/>
              </a:rPr>
              <a:t> le h-</a:t>
            </a:r>
            <a:r>
              <a:rPr lang="en-GB" dirty="0" err="1">
                <a:latin typeface="Comic Sans MS" panose="030F0702030302020204" pitchFamily="66" charset="0"/>
              </a:rPr>
              <a:t>àl</a:t>
            </a:r>
            <a:r>
              <a:rPr lang="en-GB" dirty="0">
                <a:latin typeface="Comic Sans MS" panose="030F0702030302020204" pitchFamily="66" charset="0"/>
              </a:rPr>
              <a:t>,</a:t>
            </a:r>
            <a:br>
              <a:rPr lang="en-GB" dirty="0">
                <a:latin typeface="Comic Sans MS" panose="030F0702030302020204" pitchFamily="66" charset="0"/>
              </a:rPr>
            </a:br>
            <a:r>
              <a:rPr lang="en-GB" dirty="0">
                <a:latin typeface="Comic Sans MS" panose="030F0702030302020204" pitchFamily="66" charset="0"/>
              </a:rPr>
              <a:t>Gan </a:t>
            </a:r>
            <a:r>
              <a:rPr lang="en-GB" dirty="0" err="1">
                <a:latin typeface="Comic Sans MS" panose="030F0702030302020204" pitchFamily="66" charset="0"/>
              </a:rPr>
              <a:t>àrach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feadh</a:t>
            </a:r>
            <a:r>
              <a:rPr lang="en-GB" dirty="0">
                <a:latin typeface="Comic Sans MS" panose="030F0702030302020204" pitchFamily="66" charset="0"/>
              </a:rPr>
              <a:t> nan </a:t>
            </a:r>
            <a:r>
              <a:rPr lang="en-GB" dirty="0" err="1">
                <a:latin typeface="Comic Sans MS" panose="030F0702030302020204" pitchFamily="66" charset="0"/>
              </a:rPr>
              <a:t>gleanntan</a:t>
            </a:r>
            <a:r>
              <a:rPr lang="en-GB" dirty="0">
                <a:latin typeface="Comic Sans MS" panose="030F0702030302020204" pitchFamily="66" charset="0"/>
              </a:rPr>
              <a:t>.</a:t>
            </a:r>
          </a:p>
          <a:p>
            <a:pPr marL="0" indent="0">
              <a:buNone/>
            </a:pPr>
            <a:endParaRPr lang="en-GB" sz="18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1800" dirty="0" err="1">
                <a:latin typeface="Comic Sans MS" panose="030F0702030302020204" pitchFamily="66" charset="0"/>
              </a:rPr>
              <a:t>Bho</a:t>
            </a:r>
            <a:r>
              <a:rPr lang="en-GB" sz="1800" dirty="0">
                <a:latin typeface="Comic Sans MS" panose="030F0702030302020204" pitchFamily="66" charset="0"/>
              </a:rPr>
              <a:t> ‘An t-</a:t>
            </a:r>
            <a:r>
              <a:rPr lang="en-GB" sz="1800" dirty="0" err="1">
                <a:latin typeface="Comic Sans MS" panose="030F0702030302020204" pitchFamily="66" charset="0"/>
              </a:rPr>
              <a:t>Eilean</a:t>
            </a:r>
            <a:r>
              <a:rPr lang="en-GB" sz="1800" dirty="0">
                <a:latin typeface="Comic Sans MS" panose="030F0702030302020204" pitchFamily="66" charset="0"/>
              </a:rPr>
              <a:t> </a:t>
            </a:r>
            <a:r>
              <a:rPr lang="en-GB" sz="1800" dirty="0" err="1">
                <a:latin typeface="Comic Sans MS" panose="030F0702030302020204" pitchFamily="66" charset="0"/>
              </a:rPr>
              <a:t>Siar</a:t>
            </a:r>
            <a:r>
              <a:rPr lang="en-GB" sz="1800" dirty="0">
                <a:latin typeface="Comic Sans MS" panose="030F0702030302020204" pitchFamily="66" charset="0"/>
              </a:rPr>
              <a:t>’ leis an t-</a:t>
            </a:r>
            <a:r>
              <a:rPr lang="en-GB" sz="1800" dirty="0" err="1">
                <a:latin typeface="Comic Sans MS" panose="030F0702030302020204" pitchFamily="66" charset="0"/>
              </a:rPr>
              <a:t>Urr</a:t>
            </a:r>
            <a:r>
              <a:rPr lang="en-GB" sz="1800" dirty="0">
                <a:latin typeface="Comic Sans MS" panose="030F0702030302020204" pitchFamily="66" charset="0"/>
              </a:rPr>
              <a:t> D.U. </a:t>
            </a:r>
            <a:r>
              <a:rPr lang="en-GB" sz="1800" dirty="0" err="1">
                <a:latin typeface="Comic Sans MS" panose="030F0702030302020204" pitchFamily="66" charset="0"/>
              </a:rPr>
              <a:t>MacCoinnich</a:t>
            </a:r>
            <a:endParaRPr lang="en-GB" sz="1800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Image result for lewis isle copyright free">
            <a:extLst>
              <a:ext uri="{FF2B5EF4-FFF2-40B4-BE49-F238E27FC236}">
                <a16:creationId xmlns:a16="http://schemas.microsoft.com/office/drawing/2014/main" id="{19753ACE-2A17-46EE-8DBE-CE9635DFD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73882" y="402927"/>
            <a:ext cx="3996386" cy="265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Image result for lewis isle copyright free hills red grouse">
            <a:extLst>
              <a:ext uri="{FF2B5EF4-FFF2-40B4-BE49-F238E27FC236}">
                <a16:creationId xmlns:a16="http://schemas.microsoft.com/office/drawing/2014/main" id="{C7C7598C-F02B-4F67-8D4A-012F40702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74024" y="3735414"/>
            <a:ext cx="3396102" cy="277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082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205</Words>
  <Application>Microsoft Office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Office Theme</vt:lpstr>
      <vt:lpstr>Frèam Cànain 1:74</vt:lpstr>
      <vt:lpstr>PowerPoint Presentation</vt:lpstr>
      <vt:lpstr>Dè do bheachd air …?</vt:lpstr>
      <vt:lpstr>Dè do bheachd air …?</vt:lpstr>
      <vt:lpstr>Dè do bheachd air …?</vt:lpstr>
      <vt:lpstr>‘S binn leam …</vt:lpstr>
      <vt:lpstr>An binn leat …</vt:lpstr>
      <vt:lpstr>Is bòidheach leam 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Chiad ìre 75</dc:title>
  <dc:creator>Moray Grigor</dc:creator>
  <cp:lastModifiedBy>Catrina</cp:lastModifiedBy>
  <cp:revision>13</cp:revision>
  <dcterms:created xsi:type="dcterms:W3CDTF">2019-05-20T12:19:34Z</dcterms:created>
  <dcterms:modified xsi:type="dcterms:W3CDTF">2019-08-06T14:00:49Z</dcterms:modified>
</cp:coreProperties>
</file>