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52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3451-F0D9-4BB5-A2B3-419F06AE44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E9AC5-1CCB-4A9E-8DBA-5F11758A7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A1F40-4FEA-485F-8253-34AD4820A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8D5A-0DA5-4126-A498-191E3769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D9ECE-2B63-4A50-9415-B2CAF731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53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61FE-1BC4-4465-9305-B3CCEC1D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A2E84-6043-4AC5-BEB8-7E8AA6539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15C6-5AF7-4AFD-9D28-D7239107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A43CB-1D3F-4C35-AD99-6B55E68D1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EF414-B31C-43B6-8336-B8E0DD0B7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07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5119F4-1C14-4957-B65F-238D0CFF3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6AD835-3DC0-4481-A74A-DA06F824A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360DA-2376-4B01-B34D-2A15DE0B1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277E8-99AD-47EC-A679-47DDF47E5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5C7ED-7825-4F25-AF51-B872DAAC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3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EBD9-D8F7-4A94-85C0-41165DA71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5FCCD-A78A-4BE3-86C8-4480631F1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19ACB-8131-4E5C-A7CD-AE1C8055D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A10E-64CC-44CF-946D-43765A9E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F5C83-99EE-4FD0-B385-C72F23717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5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EF1E-BCF9-4C49-9377-4AA9ABA8F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6064C-489E-4E64-A70F-A9CFC03EC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1447-7CE8-4FEC-867F-102B508CB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C99E4-974A-4F80-A0ED-786B2DE9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9536-465A-46FB-BB74-7F1C81D37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9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3CE3-65D1-4C93-B527-FFF9788D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8EA88-40F6-4D71-B3D2-35EC818F5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97FF9-556A-44B8-A500-298C2C330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1A360-A9EF-402F-9FED-9C31A6128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50DB-93FD-4AF5-9A59-6A151973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31B83E-8773-4C4C-9F74-8D3C9565D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33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EBF75-F410-4E6A-B01C-E8275B31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DDEC2-5849-4E71-92BC-D2CBF085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D9AA1-9BB6-482B-BFF6-DE004A096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6C1C1-37E7-4037-9DF4-29058321F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987AA-95EF-4876-8D39-396F1F5A4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5AA20D-B290-4202-8BEE-A2395E111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D3FE64-F768-45AB-A37E-C37610FCA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EA4DB-19C0-428F-89AE-5832F6884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34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F39E-0745-4F8D-998D-6B5B8535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0BA1-4B26-4A19-B080-9AEA154AB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7B0C5F-030D-4DAB-ABBD-72262B6A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0EF1C-15B4-40CE-8911-6BAD7D456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18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4DDA8-933A-4EA2-A262-548A8443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494B12-02F6-44C1-825B-9477E1C0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1A06A-AB29-46C8-8869-DA43F8C8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79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114D-6351-47CC-BE22-3355C933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98842-E008-4698-8E8E-08899238F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72EB0-0778-407C-A011-9C851A1E4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D3063-14BE-4FBA-A5D9-87C06C0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2D18F-AE26-4C17-9472-307FFC047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9D07D-3757-4608-AB0F-83926AE00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88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08564-B8CD-43CD-99D9-57FAD0A85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488B2-9F45-474B-AF92-604726910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AE545-16C7-4308-8C1B-D10260988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FD5E3-ED08-4E91-A4F1-69CDB757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9B4B1-FFF4-440A-B489-D813F525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92275-3463-4E9C-939C-3227BDBA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00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46E23D-E7C9-4623-8904-C1C676AB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B3B4E-9043-4216-AE06-61D6737A1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28857-B4CC-48BE-8616-38F12CE2C9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58250-D686-4777-8ADF-2DB0FE8A5FFD}" type="datetimeFigureOut">
              <a:rPr lang="en-GB" smtClean="0"/>
              <a:t>08/08/2019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EFA26-A746-47E9-AF34-8E1190E0E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D4C2-FA1D-4139-8AF5-DB913CFCE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6216-113D-4840-AA0B-CB1B0182D2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18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6178-BD0E-46DD-831D-4D2846907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7200" y="28749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sz="4400" dirty="0" err="1">
                <a:latin typeface="Comic Sans MS" panose="030F0702030302020204" pitchFamily="66" charset="0"/>
              </a:rPr>
              <a:t>Frèam</a:t>
            </a:r>
            <a:r>
              <a:rPr lang="en-GB" sz="4400" dirty="0">
                <a:latin typeface="Comic Sans MS" panose="030F0702030302020204" pitchFamily="66" charset="0"/>
              </a:rPr>
              <a:t> </a:t>
            </a:r>
            <a:r>
              <a:rPr lang="en-GB" sz="4400" dirty="0" err="1">
                <a:latin typeface="Comic Sans MS" panose="030F0702030302020204" pitchFamily="66" charset="0"/>
              </a:rPr>
              <a:t>Cànain</a:t>
            </a:r>
            <a:r>
              <a:rPr lang="en-GB" sz="4400" dirty="0">
                <a:latin typeface="Comic Sans MS" panose="030F0702030302020204" pitchFamily="66" charset="0"/>
              </a:rPr>
              <a:t> 1:27</a:t>
            </a: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/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Buadhairean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boireanta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agus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fireanta</a:t>
            </a:r>
            <a:endParaRPr lang="en-GB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65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buadhairean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tric</a:t>
            </a:r>
            <a:r>
              <a:rPr lang="en-GB" sz="1800" dirty="0">
                <a:latin typeface="Comic Sans MS" panose="030F0702030302020204" pitchFamily="66" charset="0"/>
              </a:rPr>
              <a:t> ag </a:t>
            </a:r>
            <a:r>
              <a:rPr lang="en-GB" sz="1800" dirty="0" err="1" smtClean="0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beag</a:t>
            </a:r>
            <a:r>
              <a:rPr lang="en-GB" dirty="0">
                <a:latin typeface="Comic Sans MS" panose="030F0702030302020204" pitchFamily="66" charset="0"/>
              </a:rPr>
              <a:t>.                               </a:t>
            </a:r>
            <a:r>
              <a:rPr lang="en-GB" dirty="0" err="1">
                <a:latin typeface="Comic Sans MS" panose="030F0702030302020204" pitchFamily="66" charset="0"/>
              </a:rPr>
              <a:t>Seo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eag</a:t>
            </a:r>
            <a:r>
              <a:rPr lang="en-GB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72C50-2979-4AC5-B507-A6DF71C4D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682" y="2303859"/>
            <a:ext cx="2853414" cy="3051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7BAABD-57DB-4E00-A342-0EA3A26E5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67" y="2303859"/>
            <a:ext cx="2645232" cy="278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1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81A71-E132-4B2D-8178-D0CFD134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GB" sz="1800" dirty="0" err="1">
                <a:latin typeface="Comic Sans MS" panose="030F0702030302020204" pitchFamily="66" charset="0"/>
              </a:rPr>
              <a:t>Tha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fios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agam</a:t>
            </a:r>
            <a:r>
              <a:rPr lang="en-GB" sz="1800" dirty="0">
                <a:latin typeface="Comic Sans MS" panose="030F0702030302020204" pitchFamily="66" charset="0"/>
              </a:rPr>
              <a:t> gum bi </a:t>
            </a:r>
            <a:r>
              <a:rPr lang="en-GB" sz="1800" dirty="0" err="1">
                <a:latin typeface="Comic Sans MS" panose="030F0702030302020204" pitchFamily="66" charset="0"/>
              </a:rPr>
              <a:t>buadhairean</a:t>
            </a:r>
            <a:r>
              <a:rPr lang="en-GB" sz="1800" dirty="0">
                <a:latin typeface="Comic Sans MS" panose="030F0702030302020204" pitchFamily="66" charset="0"/>
              </a:rPr>
              <a:t> </a:t>
            </a:r>
            <a:r>
              <a:rPr lang="en-GB" sz="1800" dirty="0" err="1">
                <a:latin typeface="Comic Sans MS" panose="030F0702030302020204" pitchFamily="66" charset="0"/>
              </a:rPr>
              <a:t>tric</a:t>
            </a:r>
            <a:r>
              <a:rPr lang="en-GB" sz="1800" dirty="0">
                <a:latin typeface="Comic Sans MS" panose="030F0702030302020204" pitchFamily="66" charset="0"/>
              </a:rPr>
              <a:t> ag </a:t>
            </a:r>
            <a:r>
              <a:rPr lang="en-GB" sz="1800" dirty="0" err="1" smtClean="0">
                <a:latin typeface="Comic Sans MS" panose="030F0702030302020204" pitchFamily="66" charset="0"/>
              </a:rPr>
              <a:t>atharrachadh</a:t>
            </a:r>
            <a:r>
              <a:rPr lang="en-GB" sz="1800" dirty="0">
                <a:latin typeface="Comic Sans MS" panose="030F0702030302020204" pitchFamily="66" charset="0"/>
              </a:rPr>
              <a:t>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BDE3B-9D60-445D-9F6B-ECE0F6D74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43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‘S e </a:t>
            </a:r>
            <a:r>
              <a:rPr lang="en-GB" dirty="0" err="1">
                <a:latin typeface="Comic Sans MS" panose="030F0702030302020204" pitchFamily="66" charset="0"/>
              </a:rPr>
              <a:t>facal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fireanta</a:t>
            </a:r>
            <a:r>
              <a:rPr lang="en-GB" dirty="0">
                <a:latin typeface="Comic Sans MS" panose="030F0702030302020204" pitchFamily="66" charset="0"/>
              </a:rPr>
              <a:t> a 				‘S e </a:t>
            </a:r>
            <a:r>
              <a:rPr lang="en-GB" dirty="0" err="1">
                <a:latin typeface="Comic Sans MS" panose="030F0702030302020204" pitchFamily="66" charset="0"/>
              </a:rPr>
              <a:t>facal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</a:rPr>
              <a:t> a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am </a:t>
            </a:r>
            <a:r>
              <a:rPr lang="en-GB" i="1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.                                 </a:t>
            </a:r>
            <a:r>
              <a:rPr lang="en-GB" dirty="0" err="1">
                <a:latin typeface="Comic Sans MS" panose="030F0702030302020204" pitchFamily="66" charset="0"/>
              </a:rPr>
              <a:t>th</a:t>
            </a:r>
            <a:r>
              <a:rPr lang="en-GB" dirty="0">
                <a:latin typeface="Comic Sans MS" panose="030F0702030302020204" pitchFamily="66" charset="0"/>
              </a:rPr>
              <a:t>’ </a:t>
            </a:r>
            <a:r>
              <a:rPr lang="en-GB" dirty="0" err="1">
                <a:latin typeface="Comic Sans MS" panose="030F0702030302020204" pitchFamily="66" charset="0"/>
              </a:rPr>
              <a:t>ann</a:t>
            </a:r>
            <a:r>
              <a:rPr lang="en-GB" dirty="0">
                <a:latin typeface="Comic Sans MS" panose="030F0702030302020204" pitchFamily="66" charset="0"/>
              </a:rPr>
              <a:t> an </a:t>
            </a:r>
            <a:r>
              <a:rPr lang="en-GB" i="1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.                              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72C50-2979-4AC5-B507-A6DF71C4D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682" y="2303859"/>
            <a:ext cx="2853414" cy="3051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7BAABD-57DB-4E00-A342-0EA3A26E5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67" y="2303859"/>
            <a:ext cx="2645232" cy="278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15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1A78-D9B2-414C-9245-6AE4C3768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beag</a:t>
            </a:r>
            <a:r>
              <a:rPr lang="en-GB" dirty="0">
                <a:latin typeface="Comic Sans MS" panose="030F0702030302020204" pitchFamily="66" charset="0"/>
              </a:rPr>
              <a:t>        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b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eag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còir</a:t>
            </a:r>
            <a:r>
              <a:rPr lang="en-GB" dirty="0">
                <a:latin typeface="Comic Sans MS" panose="030F0702030302020204" pitchFamily="66" charset="0"/>
              </a:rPr>
              <a:t> 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c</a:t>
            </a:r>
            <a:r>
              <a:rPr lang="en-GB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ò</a:t>
            </a:r>
            <a:r>
              <a:rPr lang="en-GB" dirty="0" err="1" smtClean="0">
                <a:latin typeface="Comic Sans MS" panose="030F0702030302020204" pitchFamily="66" charset="0"/>
              </a:rPr>
              <a:t>ir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dorcha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d</a:t>
            </a:r>
            <a:r>
              <a:rPr lang="en-GB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 smtClean="0">
                <a:latin typeface="Comic Sans MS" panose="030F0702030302020204" pitchFamily="66" charset="0"/>
              </a:rPr>
              <a:t>orcha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Frangach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rangach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glic</a:t>
            </a:r>
            <a:r>
              <a:rPr lang="en-GB" dirty="0">
                <a:latin typeface="Comic Sans MS" panose="030F0702030302020204" pitchFamily="66" charset="0"/>
              </a:rPr>
              <a:t>	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g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lic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mòr</a:t>
            </a:r>
            <a:r>
              <a:rPr lang="en-GB" dirty="0">
                <a:latin typeface="Comic Sans MS" panose="030F0702030302020204" pitchFamily="66" charset="0"/>
              </a:rPr>
              <a:t>	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m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òr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pròiseil</a:t>
            </a:r>
            <a:r>
              <a:rPr lang="en-GB" dirty="0">
                <a:latin typeface="Comic Sans MS" panose="030F0702030302020204" pitchFamily="66" charset="0"/>
              </a:rPr>
              <a:t>                   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p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ròiseil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trang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t</a:t>
            </a:r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>
                <a:latin typeface="Comic Sans MS" panose="030F0702030302020204" pitchFamily="66" charset="0"/>
              </a:rPr>
              <a:t>rang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968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buadhair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tòiseachadh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32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b, c, d, f, g, m, p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no </a:t>
            </a:r>
            <a:r>
              <a:rPr lang="en-GB" sz="3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cuiridh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sinn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600" dirty="0">
                <a:solidFill>
                  <a:srgbClr val="00B05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ann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airson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sealltainn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bheil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facal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roimhe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72D1C4-D85E-4907-837F-B18E58498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082" y="2536436"/>
            <a:ext cx="2129518" cy="22776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A18D7E-7371-479C-B67B-0CBD0D84C7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096" y="2391639"/>
            <a:ext cx="2302333" cy="242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72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seo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tachairt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dhan</a:t>
            </a:r>
            <a:r>
              <a:rPr lang="en-GB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h-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uile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9BEE81-5A3C-4D9C-873C-195D0F308E9A}"/>
              </a:ext>
            </a:extLst>
          </p:cNvPr>
          <p:cNvSpPr txBox="1"/>
          <p:nvPr/>
        </p:nvSpPr>
        <p:spPr>
          <a:xfrm>
            <a:off x="1061357" y="1387929"/>
            <a:ext cx="4539343" cy="1698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319884-8ED0-4155-9A78-89A5369485E0}"/>
              </a:ext>
            </a:extLst>
          </p:cNvPr>
          <p:cNvSpPr txBox="1"/>
          <p:nvPr/>
        </p:nvSpPr>
        <p:spPr>
          <a:xfrm>
            <a:off x="838200" y="1176794"/>
            <a:ext cx="4539343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 err="1">
                <a:latin typeface="Comic Sans MS" panose="030F0702030302020204" pitchFamily="66" charset="0"/>
              </a:rPr>
              <a:t>Faclan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fireanta</a:t>
            </a:r>
            <a:r>
              <a:rPr lang="en-GB" sz="2400" i="1" dirty="0">
                <a:latin typeface="Comic Sans MS" panose="030F0702030302020204" pitchFamily="66" charset="0"/>
              </a:rPr>
              <a:t>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truinnsear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buidhe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dràgon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crosta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doras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dearg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C52677-EBEA-4C91-98C6-66F6C8503128}"/>
              </a:ext>
            </a:extLst>
          </p:cNvPr>
          <p:cNvSpPr txBox="1"/>
          <p:nvPr/>
        </p:nvSpPr>
        <p:spPr>
          <a:xfrm>
            <a:off x="6591300" y="1176794"/>
            <a:ext cx="4539343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 err="1">
                <a:latin typeface="Comic Sans MS" panose="030F0702030302020204" pitchFamily="66" charset="0"/>
              </a:rPr>
              <a:t>Faclan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boireanta</a:t>
            </a:r>
            <a:r>
              <a:rPr lang="en-GB" sz="2400" i="1" dirty="0">
                <a:latin typeface="Comic Sans MS" panose="030F0702030302020204" pitchFamily="66" charset="0"/>
              </a:rPr>
              <a:t>: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grian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b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uidhe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bana-bhuidseach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c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rosta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spàin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d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earg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F6ADEA-EE99-4850-9A0E-1AAC5DD48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91" y="3967613"/>
            <a:ext cx="1503490" cy="17584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9C4997-E720-4817-9F73-B574A5334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565" y="4728706"/>
            <a:ext cx="1867202" cy="1905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1EE020-50F2-45F9-8410-176183740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537" y="5047794"/>
            <a:ext cx="990435" cy="15859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702F209-E651-48F7-96DF-0CD66DD1C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712" y="4114145"/>
            <a:ext cx="2042432" cy="20252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F0BC8C-01D1-4ABA-B23F-3C8DD1F4FF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460" y="4607300"/>
            <a:ext cx="2062774" cy="2025269"/>
          </a:xfrm>
          <a:prstGeom prst="rect">
            <a:avLst/>
          </a:prstGeom>
        </p:spPr>
      </p:pic>
      <p:pic>
        <p:nvPicPr>
          <p:cNvPr id="1030" name="Picture 6" descr="Image result for copyright free clipart  red spoon">
            <a:extLst>
              <a:ext uri="{FF2B5EF4-FFF2-40B4-BE49-F238E27FC236}">
                <a16:creationId xmlns:a16="http://schemas.microsoft.com/office/drawing/2014/main" id="{D3141BBE-0207-46FE-976F-A5371F0C4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343" y="4166731"/>
            <a:ext cx="175260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680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seo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tachairt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dhan</a:t>
            </a:r>
            <a:r>
              <a:rPr lang="en-GB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h-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uile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9BEE81-5A3C-4D9C-873C-195D0F308E9A}"/>
              </a:ext>
            </a:extLst>
          </p:cNvPr>
          <p:cNvSpPr txBox="1"/>
          <p:nvPr/>
        </p:nvSpPr>
        <p:spPr>
          <a:xfrm>
            <a:off x="1061357" y="1387929"/>
            <a:ext cx="4539343" cy="1698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319884-8ED0-4155-9A78-89A5369485E0}"/>
              </a:ext>
            </a:extLst>
          </p:cNvPr>
          <p:cNvSpPr txBox="1"/>
          <p:nvPr/>
        </p:nvSpPr>
        <p:spPr>
          <a:xfrm>
            <a:off x="838200" y="1176794"/>
            <a:ext cx="4539343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 err="1">
                <a:latin typeface="Comic Sans MS" panose="030F0702030302020204" pitchFamily="66" charset="0"/>
              </a:rPr>
              <a:t>Faclan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fireanta</a:t>
            </a:r>
            <a:r>
              <a:rPr lang="en-GB" sz="2400" i="1" dirty="0">
                <a:latin typeface="Comic Sans MS" panose="030F0702030302020204" pitchFamily="66" charset="0"/>
              </a:rPr>
              <a:t>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uisge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fuar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còta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tiugh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gorm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cù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modhail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C52677-EBEA-4C91-98C6-66F6C8503128}"/>
              </a:ext>
            </a:extLst>
          </p:cNvPr>
          <p:cNvSpPr txBox="1"/>
          <p:nvPr/>
        </p:nvSpPr>
        <p:spPr>
          <a:xfrm>
            <a:off x="6591300" y="1176794"/>
            <a:ext cx="4539343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 err="1">
                <a:latin typeface="Comic Sans MS" panose="030F0702030302020204" pitchFamily="66" charset="0"/>
              </a:rPr>
              <a:t>Faclan</a:t>
            </a:r>
            <a:r>
              <a:rPr lang="en-GB" sz="2400" i="1" dirty="0">
                <a:latin typeface="Comic Sans MS" panose="030F0702030302020204" pitchFamily="66" charset="0"/>
              </a:rPr>
              <a:t> </a:t>
            </a:r>
            <a:r>
              <a:rPr lang="en-GB" sz="2400" i="1" dirty="0" err="1">
                <a:latin typeface="Comic Sans MS" panose="030F0702030302020204" pitchFamily="66" charset="0"/>
              </a:rPr>
              <a:t>boireanta</a:t>
            </a:r>
            <a:r>
              <a:rPr lang="en-GB" sz="2400" i="1" dirty="0">
                <a:latin typeface="Comic Sans MS" panose="030F0702030302020204" pitchFamily="66" charset="0"/>
              </a:rPr>
              <a:t>: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reòiteag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f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uar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p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inc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ad </a:t>
            </a:r>
            <a:r>
              <a:rPr lang="en-GB" sz="2400" dirty="0" err="1">
                <a:latin typeface="Comic Sans MS" panose="030F0702030302020204" pitchFamily="66" charset="0"/>
              </a:rPr>
              <a:t>t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iugh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g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orm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 err="1">
                <a:latin typeface="Comic Sans MS" panose="030F0702030302020204" pitchFamily="66" charset="0"/>
              </a:rPr>
              <a:t>piseag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 err="1">
                <a:latin typeface="Comic Sans MS" panose="030F0702030302020204" pitchFamily="66" charset="0"/>
              </a:rPr>
              <a:t>m</a:t>
            </a:r>
            <a:r>
              <a:rPr lang="en-GB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sz="2400" dirty="0" err="1">
                <a:latin typeface="Comic Sans MS" panose="030F0702030302020204" pitchFamily="66" charset="0"/>
              </a:rPr>
              <a:t>odhail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D6FD10-9343-4B29-84B1-4C6CEA5B5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26" y="4673132"/>
            <a:ext cx="1087931" cy="15748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21DC87-DC35-4F8C-836D-6698CFAE7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751" y="4276294"/>
            <a:ext cx="1619250" cy="2152650"/>
          </a:xfrm>
          <a:prstGeom prst="rect">
            <a:avLst/>
          </a:prstGeom>
        </p:spPr>
      </p:pic>
      <p:pic>
        <p:nvPicPr>
          <p:cNvPr id="2050" name="Picture 2" descr="Image result for copyright free clipart  blue hat">
            <a:extLst>
              <a:ext uri="{FF2B5EF4-FFF2-40B4-BE49-F238E27FC236}">
                <a16:creationId xmlns:a16="http://schemas.microsoft.com/office/drawing/2014/main" id="{76A681B0-8239-4FC8-AB36-E4E790386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379" y="4772249"/>
            <a:ext cx="1619250" cy="115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2D743C-752F-403E-87D1-2283DF06E7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997" y="4401192"/>
            <a:ext cx="1912247" cy="191224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EE4C86E-3D99-4980-A556-F24AE1711C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817" y="4035283"/>
            <a:ext cx="1931429" cy="21526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800CB69-86D8-4E49-A3D1-1C57B75D56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045" y="4325280"/>
            <a:ext cx="1764610" cy="191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08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1A78-D9B2-414C-9245-6AE4C3768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cù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salach</a:t>
            </a:r>
            <a:r>
              <a:rPr lang="en-GB" dirty="0">
                <a:latin typeface="Comic Sans MS" panose="030F0702030302020204" pitchFamily="66" charset="0"/>
              </a:rPr>
              <a:t>        			     </a:t>
            </a:r>
            <a:r>
              <a:rPr lang="en-GB" dirty="0" err="1">
                <a:latin typeface="Comic Sans MS" panose="030F0702030302020204" pitchFamily="66" charset="0"/>
              </a:rPr>
              <a:t>piseag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</a:t>
            </a:r>
            <a:r>
              <a:rPr lang="en-GB" dirty="0" err="1">
                <a:solidFill>
                  <a:srgbClr val="00B050"/>
                </a:solidFill>
                <a:latin typeface="Comic Sans MS" panose="030F0702030302020204" pitchFamily="66" charset="0"/>
              </a:rPr>
              <a:t>h</a:t>
            </a:r>
            <a:r>
              <a:rPr lang="en-GB" dirty="0" err="1">
                <a:latin typeface="Comic Sans MS" panose="030F0702030302020204" pitchFamily="66" charset="0"/>
              </a:rPr>
              <a:t>alach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				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cuid</a:t>
            </a:r>
            <a:r>
              <a:rPr lang="en-GB" sz="32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bhuadhairean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tòiseachadh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3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ag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atharrachadh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às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dèidh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56A00A-AE27-49EE-BD24-CBA9FF4B5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36" y="2483454"/>
            <a:ext cx="3678464" cy="30653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AA97D5-62FE-4107-A98D-6A38A9F3F6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592" y="2374623"/>
            <a:ext cx="3036208" cy="317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68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1A78-D9B2-414C-9245-6AE4C3768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àrd</a:t>
            </a:r>
            <a:r>
              <a:rPr lang="en-GB" dirty="0">
                <a:latin typeface="Comic Sans MS" panose="030F0702030302020204" pitchFamily="66" charset="0"/>
              </a:rPr>
              <a:t>       			         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àrd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r>
              <a:rPr lang="en-GB" dirty="0">
                <a:latin typeface="Comic Sans MS" panose="030F0702030302020204" pitchFamily="66" charset="0"/>
              </a:rPr>
              <a:t> 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eile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Iapanach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Iapanach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òg</a:t>
            </a:r>
            <a:r>
              <a:rPr lang="en-GB" dirty="0">
                <a:latin typeface="Comic Sans MS" panose="030F0702030302020204" pitchFamily="66" charset="0"/>
              </a:rPr>
              <a:t>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     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òg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ùr</a:t>
            </a:r>
            <a:r>
              <a:rPr lang="en-GB" dirty="0">
                <a:latin typeface="Comic Sans MS" panose="030F0702030302020204" pitchFamily="66" charset="0"/>
              </a:rPr>
              <a:t>	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ùr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luath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luath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nàrach</a:t>
            </a:r>
            <a:r>
              <a:rPr lang="en-GB" dirty="0">
                <a:latin typeface="Comic Sans MS" panose="030F0702030302020204" pitchFamily="66" charset="0"/>
              </a:rPr>
              <a:t>                   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nàrach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n-GB" dirty="0" err="1">
                <a:latin typeface="Comic Sans MS" panose="030F0702030302020204" pitchFamily="66" charset="0"/>
              </a:rPr>
              <a:t>balach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rìomhach</a:t>
            </a:r>
            <a:r>
              <a:rPr lang="en-GB" dirty="0">
                <a:latin typeface="Comic Sans MS" panose="030F0702030302020204" pitchFamily="66" charset="0"/>
              </a:rPr>
              <a:t>				</a:t>
            </a:r>
            <a:r>
              <a:rPr lang="en-GB" dirty="0" err="1">
                <a:latin typeface="Comic Sans MS" panose="030F0702030302020204" pitchFamily="66" charset="0"/>
              </a:rPr>
              <a:t>nighean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rìomhach</a:t>
            </a:r>
            <a:r>
              <a:rPr lang="en-GB" dirty="0">
                <a:latin typeface="Comic Sans MS" panose="030F0702030302020204" pitchFamily="66" charset="0"/>
              </a:rPr>
              <a:t>	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buadhair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tòiseachadh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32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a, e, </a:t>
            </a:r>
            <a:r>
              <a:rPr lang="en-GB" sz="32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32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o, u, l, n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no </a:t>
            </a:r>
            <a:r>
              <a:rPr lang="en-GB" sz="3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cha </a:t>
            </a:r>
            <a:r>
              <a:rPr lang="en-GB" dirty="0" err="1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bhi</a:t>
            </a:r>
            <a:r>
              <a:rPr lang="en-GB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 ag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atharrachadh</a:t>
            </a:r>
            <a:endParaRPr lang="en-GB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513130-5E93-43EB-9451-6B000D1E9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032" y="2526166"/>
            <a:ext cx="1400175" cy="25241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F946C9-930E-4C47-93FC-CC139A2F5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98" y="2526166"/>
            <a:ext cx="23145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35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1A78-D9B2-414C-9245-6AE4C3768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     </a:t>
            </a:r>
            <a:r>
              <a:rPr lang="en-GB" dirty="0" err="1">
                <a:latin typeface="Comic Sans MS" panose="030F0702030302020204" pitchFamily="66" charset="0"/>
              </a:rPr>
              <a:t>cù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spòrsail</a:t>
            </a:r>
            <a:r>
              <a:rPr lang="en-GB" dirty="0">
                <a:latin typeface="Comic Sans MS" panose="030F0702030302020204" pitchFamily="66" charset="0"/>
              </a:rPr>
              <a:t>        			     </a:t>
            </a:r>
            <a:r>
              <a:rPr lang="en-GB" dirty="0" err="1">
                <a:latin typeface="Comic Sans MS" panose="030F0702030302020204" pitchFamily="66" charset="0"/>
              </a:rPr>
              <a:t>piseag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spòrsail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				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5FD93-0A9C-42FE-9FB5-E770B1531CC6}"/>
              </a:ext>
            </a:extLst>
          </p:cNvPr>
          <p:cNvSpPr/>
          <p:nvPr/>
        </p:nvSpPr>
        <p:spPr>
          <a:xfrm>
            <a:off x="838200" y="544561"/>
            <a:ext cx="10515600" cy="652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Cha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bhi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 h-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uile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buadhair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a’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tòiseachadh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3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ag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atharrachadh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às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dèidh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ainmear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boireanta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59094A-72DC-4A8E-A68B-7F78AD146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71" y="2374623"/>
            <a:ext cx="3581400" cy="35505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347B41-468E-4DE8-A694-CB58EB204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731" y="2309812"/>
            <a:ext cx="3220811" cy="34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79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200</Words>
  <Application>Microsoft Office PowerPoint</Application>
  <PresentationFormat>Widescreen</PresentationFormat>
  <Paragraphs>60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Times New Roman</vt:lpstr>
      <vt:lpstr>Office Theme</vt:lpstr>
      <vt:lpstr>  Frèam Cànain 1:27  Buadhairean  boireanta agus fireanta</vt:lpstr>
      <vt:lpstr>Tha fios agam gum bi buadhairean tric ag atharrachadh. </vt:lpstr>
      <vt:lpstr>Tha fios agam gum bi buadhairean tric ag atharrachadh.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Buadhairean  boireanta agus fireanta</dc:title>
  <dc:creator>Moray Grigor</dc:creator>
  <cp:lastModifiedBy>Catrina</cp:lastModifiedBy>
  <cp:revision>11</cp:revision>
  <dcterms:created xsi:type="dcterms:W3CDTF">2019-03-15T16:37:17Z</dcterms:created>
  <dcterms:modified xsi:type="dcterms:W3CDTF">2019-08-08T14:12:46Z</dcterms:modified>
</cp:coreProperties>
</file>