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71" r:id="rId4"/>
    <p:sldId id="258" r:id="rId5"/>
    <p:sldId id="270" r:id="rId6"/>
    <p:sldId id="259" r:id="rId7"/>
    <p:sldId id="269" r:id="rId8"/>
    <p:sldId id="260" r:id="rId9"/>
    <p:sldId id="268" r:id="rId10"/>
    <p:sldId id="262" r:id="rId11"/>
    <p:sldId id="267" r:id="rId12"/>
    <p:sldId id="263" r:id="rId13"/>
    <p:sldId id="266" r:id="rId14"/>
    <p:sldId id="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A10B9-8836-42CB-A02F-7289DD439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7AD2E-0A4F-4A62-BD74-013A1462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E1D9D-2AF9-4767-89D8-763CA2678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3946C-DB66-4E0F-8579-397A2283B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053DA-5E3C-497F-9574-5E90BBF6C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69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55730-A960-4014-9D05-0E4E9CC31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42F0F5-536F-4A58-9C4C-C613BE95E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AB60C-2DE2-4077-9207-D5919B7E6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B7161-3F77-4618-90C9-0BA8C4E3C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E4C6B-3A35-46B9-9830-45D87839A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05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9F4A5A-EA95-46BE-93FA-526A849FD4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776C54-2785-4801-BB80-7B936C4EB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BC004-5CE9-45ED-BC1A-1702E710E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1B81B-88CD-49C6-9FBC-4BD3CF3D9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0E0EE-BDB8-42D2-97A7-01E6963B7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85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FACDB-B8B9-4033-AB12-60C44E793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E438D-6DC5-4449-8064-3CB4B9266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ED48C-2474-40C7-8342-BD61ABF6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09138-01AA-4004-9E4B-50903DBA6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B9029-1D30-4979-B2E3-B98941F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042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A73FD-C174-4F81-9C47-D04EAF3FF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2C8A4-5340-43DA-A546-BE9D9DF37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9E5BD-0FFA-433F-BEA3-1C0EC546E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B983B-ED8B-4651-8D3C-CA0774DC0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01573-0391-4A54-B3FA-4E7EBA3D9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02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45D56-94C7-4BF5-B3DB-5F162A1D7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F9EAA8-B1C7-4F30-9749-BD98892A1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D6309D-5513-4684-8A25-86DA7D3A60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C8112C-B627-4E6A-BC53-A99B3C714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E95F74-A870-457F-986C-D2554449F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4703BD-263F-4CDB-A9A7-EAE1DF003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18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2AB98-718A-4056-A007-B5EF344ED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D3932-CD87-4FB8-BFB5-2D09C9BBE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886333-7C90-4E7D-90FE-02D3504D74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77E3BD-D487-4EFC-86AC-669C469D3A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D11D2E-350C-41D7-94C7-8CFDD77434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F30ACE-2303-4A19-933F-C0F46E674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449640-A491-481F-A06D-B1FE72F2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659B5E-3FD8-4A17-9E57-9185249D2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47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4C667-499D-4C19-970C-D26012357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AA9888-5737-4E57-BADC-2BFD52623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C05892-2069-4022-B107-C70C9FE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98F2C8-7AF1-401F-8607-8FEF8387F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315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A2F3F4-90A6-4062-9558-3AE06517D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F8215-9DA2-4C9C-AAB4-83C132A1B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69E87-0684-4A38-A529-EE78403EB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688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B0E8D-7D54-4113-883B-65B79026D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EEE4C-169E-40BC-806D-0D057442F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253CFB-A7C2-4B92-A26C-8E0823301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2CAC1-1CCE-4430-8D38-46CBF3ACC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21EB2-251C-4F22-B5F7-053A1784C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57660-10BB-46A3-97BA-ACE08B31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957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FD65E-7A0B-4D3C-8453-C37A81B8C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5B8CF-4CF3-46B5-A94E-B5F382D82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A399ED-24A7-44CF-B996-A088E5F97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EC4078-AECD-441C-B789-95677377D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C30EE-1EC2-40B8-B22F-F5B855085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050B8D-BE88-4755-ADEE-3A41CC199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49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63D947-66A3-4969-A6DE-57B7CAC4A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2675D6-B681-4411-BCA1-FCD1DDB8E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06C71-0F52-4BB5-9879-AD1C70761D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DFFE8-BF5A-40B5-B7DE-4AC9C6D09AAA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BEA79-C3C6-4721-B0B0-DF9EA05C4C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F4BE0-D8AE-463B-B8E4-1793D81B8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C7167-7EB1-46F5-9650-707E084B86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05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>
            <a:extLst>
              <a:ext uri="{FF2B5EF4-FFF2-40B4-BE49-F238E27FC236}">
                <a16:creationId xmlns:a16="http://schemas.microsoft.com/office/drawing/2014/main" id="{D81414E0-84FD-4603-8F3B-BEDA599B6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512" y="424771"/>
            <a:ext cx="6835526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3600" dirty="0" err="1">
                <a:latin typeface="Comic Sans MS" panose="030F0702030302020204" pitchFamily="66" charset="0"/>
              </a:rPr>
              <a:t>Frèam</a:t>
            </a:r>
            <a:r>
              <a:rPr lang="en-GB" altLang="en-US" sz="3600" dirty="0">
                <a:latin typeface="Comic Sans MS" panose="030F0702030302020204" pitchFamily="66" charset="0"/>
              </a:rPr>
              <a:t> </a:t>
            </a:r>
            <a:r>
              <a:rPr lang="en-GB" altLang="en-US" sz="3600" dirty="0" err="1">
                <a:latin typeface="Comic Sans MS" panose="030F0702030302020204" pitchFamily="66" charset="0"/>
              </a:rPr>
              <a:t>Cànain</a:t>
            </a:r>
            <a:r>
              <a:rPr lang="en-GB" altLang="en-US" sz="3600" dirty="0">
                <a:latin typeface="Comic Sans MS" panose="030F0702030302020204" pitchFamily="66" charset="0"/>
              </a:rPr>
              <a:t> </a:t>
            </a:r>
            <a:r>
              <a:rPr lang="en-GB" altLang="en-US" sz="3600" dirty="0" err="1">
                <a:latin typeface="Comic Sans MS" panose="030F0702030302020204" pitchFamily="66" charset="0"/>
              </a:rPr>
              <a:t>Chiad</a:t>
            </a:r>
            <a:r>
              <a:rPr lang="en-GB" altLang="en-US" sz="3600" dirty="0">
                <a:latin typeface="Comic Sans MS" panose="030F0702030302020204" pitchFamily="66" charset="0"/>
              </a:rPr>
              <a:t> </a:t>
            </a:r>
            <a:r>
              <a:rPr lang="en-GB" altLang="en-US" sz="3600" dirty="0" err="1">
                <a:latin typeface="Comic Sans MS" panose="030F0702030302020204" pitchFamily="66" charset="0"/>
              </a:rPr>
              <a:t>Ìre</a:t>
            </a:r>
            <a:r>
              <a:rPr lang="en-GB" altLang="en-US" sz="3600" dirty="0">
                <a:latin typeface="Comic Sans MS" panose="030F0702030302020204" pitchFamily="66" charset="0"/>
              </a:rPr>
              <a:t>: 1:15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dirty="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solidFill>
                  <a:srgbClr val="CCFFFF"/>
                </a:solidFill>
                <a:latin typeface="Comic Sans MS" panose="030F0702030302020204" pitchFamily="66" charset="0"/>
              </a:rPr>
              <a:t>iomarra</a:t>
            </a:r>
            <a:r>
              <a:rPr lang="en-GB" altLang="en-US" sz="4400" dirty="0">
                <a:solidFill>
                  <a:srgbClr val="CCFFFF"/>
                </a:solidFill>
                <a:latin typeface="Comic Sans MS" panose="030F0702030302020204" pitchFamily="66" charset="0"/>
              </a:rPr>
              <a:t> le    –</a:t>
            </a:r>
            <a:r>
              <a:rPr lang="en-GB" altLang="en-US" sz="4400" dirty="0" err="1">
                <a:solidFill>
                  <a:srgbClr val="CCFFFF"/>
                </a:solidFill>
                <a:latin typeface="Comic Sans MS" panose="030F0702030302020204" pitchFamily="66" charset="0"/>
              </a:rPr>
              <a:t>tean</a:t>
            </a:r>
            <a:r>
              <a:rPr lang="en-GB" altLang="en-US" sz="4400" dirty="0">
                <a:solidFill>
                  <a:srgbClr val="CCFFFF"/>
                </a:solidFill>
                <a:latin typeface="Comic Sans MS" panose="030F0702030302020204" pitchFamily="66" charset="0"/>
              </a:rPr>
              <a:t>    -tan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>
                <a:solidFill>
                  <a:srgbClr val="CCFFFF"/>
                </a:solidFill>
                <a:latin typeface="Comic Sans MS" panose="030F0702030302020204" pitchFamily="66" charset="0"/>
              </a:rPr>
              <a:t>               </a:t>
            </a:r>
            <a:endParaRPr lang="en-GB" altLang="en-US" sz="1800" dirty="0">
              <a:solidFill>
                <a:srgbClr val="CCFFFF"/>
              </a:solidFill>
            </a:endParaRPr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49F9C81A-9E9F-42CC-B524-3CD22CE07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962" y="2515355"/>
            <a:ext cx="3512500" cy="3898824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coille – coilltean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baile – bailtean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teine – teintean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smuain - smuaintean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ES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sgoil</a:t>
            </a:r>
            <a:r>
              <a:rPr lang="es-ES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 – </a:t>
            </a:r>
            <a:r>
              <a:rPr lang="es-ES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sgoiltean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ES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fèill</a:t>
            </a:r>
            <a:r>
              <a:rPr lang="es-ES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 – </a:t>
            </a:r>
            <a:r>
              <a:rPr lang="es-ES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fèilltean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F2BE96-9434-4238-9B62-C889EB6B2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9745" y="3066552"/>
            <a:ext cx="2956259" cy="195983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cuan</a:t>
            </a:r>
            <a:r>
              <a:rPr lang="en-GB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 - </a:t>
            </a:r>
            <a:r>
              <a:rPr lang="en-GB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cuantan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reul</a:t>
            </a:r>
            <a:r>
              <a:rPr lang="en-GB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 - </a:t>
            </a:r>
            <a:r>
              <a:rPr lang="en-GB" altLang="en-US" sz="2800" i="1" dirty="0" err="1">
                <a:solidFill>
                  <a:schemeClr val="bg2"/>
                </a:solidFill>
                <a:latin typeface="Comic Sans MS" panose="030F0702030302020204" pitchFamily="66" charset="0"/>
              </a:rPr>
              <a:t>reultan</a:t>
            </a:r>
            <a:endParaRPr lang="en-GB" altLang="en-US" sz="2800" dirty="0">
              <a:solidFill>
                <a:schemeClr val="bg2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altLang="en-US" sz="2800" i="1" dirty="0">
                <a:solidFill>
                  <a:schemeClr val="bg2"/>
                </a:solidFill>
                <a:latin typeface="Comic Sans MS" panose="030F0702030302020204" pitchFamily="66" charset="0"/>
              </a:rPr>
              <a:t>beinn – beanntan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483281FE-FFDD-4C79-BAE4-D9F580AF4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63" y="331788"/>
            <a:ext cx="835342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Tagh</a:t>
            </a:r>
            <a:r>
              <a:rPr lang="en-GB" altLang="en-US" sz="18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altLang="en-US" sz="1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deireadh</a:t>
            </a:r>
            <a:r>
              <a:rPr lang="en-GB" altLang="en-US" sz="18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ceart</a:t>
            </a:r>
            <a:r>
              <a:rPr lang="en-GB" altLang="en-US" sz="1800" dirty="0">
                <a:solidFill>
                  <a:schemeClr val="bg1"/>
                </a:solidFill>
                <a:latin typeface="Comic Sans MS" panose="030F0702030302020204" pitchFamily="66" charset="0"/>
              </a:rPr>
              <a:t>:</a:t>
            </a:r>
            <a:r>
              <a:rPr lang="en-GB" altLang="en-US" sz="1800" dirty="0">
                <a:latin typeface="Comic Sans MS" panose="030F0702030302020204" pitchFamily="66" charset="0"/>
              </a:rPr>
              <a:t>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800" dirty="0" err="1">
                <a:solidFill>
                  <a:srgbClr val="00CC00"/>
                </a:solidFill>
                <a:latin typeface="MV Boli" panose="02000500030200090000" pitchFamily="2" charset="0"/>
              </a:rPr>
              <a:t>tean</a:t>
            </a:r>
            <a:r>
              <a:rPr lang="en-GB" altLang="en-US" sz="4800" dirty="0">
                <a:latin typeface="MV Boli" panose="02000500030200090000" pitchFamily="2" charset="0"/>
              </a:rPr>
              <a:t>       </a:t>
            </a:r>
            <a:r>
              <a:rPr lang="en-GB" altLang="en-US" sz="4800" dirty="0">
                <a:solidFill>
                  <a:srgbClr val="FF0000"/>
                </a:solidFill>
                <a:latin typeface="MV Boli" panose="02000500030200090000" pitchFamily="2" charset="0"/>
              </a:rPr>
              <a:t>tan</a:t>
            </a:r>
            <a:endParaRPr lang="en-GB" altLang="en-US" sz="4800" dirty="0">
              <a:latin typeface="MV Boli" panose="02000500030200090000" pitchFamily="2" charset="0"/>
            </a:endParaRP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55319197-4D85-42F9-B1DA-68F7BCBD7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1" y="5373688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fèill</a:t>
            </a:r>
            <a:r>
              <a:rPr lang="en-GB" altLang="en-US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 ______</a:t>
            </a:r>
          </a:p>
        </p:txBody>
      </p:sp>
      <p:sp>
        <p:nvSpPr>
          <p:cNvPr id="7172" name="AutoShape 4" descr="Image result for mountain copyright free images">
            <a:extLst>
              <a:ext uri="{FF2B5EF4-FFF2-40B4-BE49-F238E27FC236}">
                <a16:creationId xmlns:a16="http://schemas.microsoft.com/office/drawing/2014/main" id="{CEF25D97-F6A4-44A7-B283-F79F2FC894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3" name="AutoShape 5" descr="Image result for mountains copyright free images">
            <a:extLst>
              <a:ext uri="{FF2B5EF4-FFF2-40B4-BE49-F238E27FC236}">
                <a16:creationId xmlns:a16="http://schemas.microsoft.com/office/drawing/2014/main" id="{19A98A9E-B32F-4F84-8AF3-D97B1C72B4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4" name="AutoShape 6" descr="Image result for arrochar alps copyright free images">
            <a:extLst>
              <a:ext uri="{FF2B5EF4-FFF2-40B4-BE49-F238E27FC236}">
                <a16:creationId xmlns:a16="http://schemas.microsoft.com/office/drawing/2014/main" id="{11FFA0EB-9EEC-47DC-81E2-D4BF795CECB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5" name="AutoShape 7" descr="Image result for scottish hills copyright free images">
            <a:extLst>
              <a:ext uri="{FF2B5EF4-FFF2-40B4-BE49-F238E27FC236}">
                <a16:creationId xmlns:a16="http://schemas.microsoft.com/office/drawing/2014/main" id="{8F7D9E9C-2E3C-4C8B-924E-88BF3D466B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6" name="AutoShape 8" descr="Image result for scottish hills copyright free images">
            <a:extLst>
              <a:ext uri="{FF2B5EF4-FFF2-40B4-BE49-F238E27FC236}">
                <a16:creationId xmlns:a16="http://schemas.microsoft.com/office/drawing/2014/main" id="{96145974-0635-43E9-9E7D-19E1D18D79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7" name="AutoShape 13" descr="Image result for fair">
            <a:extLst>
              <a:ext uri="{FF2B5EF4-FFF2-40B4-BE49-F238E27FC236}">
                <a16:creationId xmlns:a16="http://schemas.microsoft.com/office/drawing/2014/main" id="{8B54DA73-3EE3-403C-A0D3-2C7F80E457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178" name="Picture 15" descr="Image result for fair copyright free">
            <a:extLst>
              <a:ext uri="{FF2B5EF4-FFF2-40B4-BE49-F238E27FC236}">
                <a16:creationId xmlns:a16="http://schemas.microsoft.com/office/drawing/2014/main" id="{55202B2A-6AF6-4CCB-9915-47904AE6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2276475"/>
            <a:ext cx="3743325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7" descr="Image result for market copyright free">
            <a:extLst>
              <a:ext uri="{FF2B5EF4-FFF2-40B4-BE49-F238E27FC236}">
                <a16:creationId xmlns:a16="http://schemas.microsoft.com/office/drawing/2014/main" id="{F349F512-FEDF-4632-9B72-8778DD2E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1" y="1628776"/>
            <a:ext cx="290671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9" descr="Image result for christmas fair copyright free">
            <a:extLst>
              <a:ext uri="{FF2B5EF4-FFF2-40B4-BE49-F238E27FC236}">
                <a16:creationId xmlns:a16="http://schemas.microsoft.com/office/drawing/2014/main" id="{6A67D1A5-E5A2-4102-8425-114C40B63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848100"/>
            <a:ext cx="28082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>
            <a:extLst>
              <a:ext uri="{FF2B5EF4-FFF2-40B4-BE49-F238E27FC236}">
                <a16:creationId xmlns:a16="http://schemas.microsoft.com/office/drawing/2014/main" id="{43B2267E-EE8B-4D0E-8421-00E7B1ACC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3461" y="5321753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latin typeface="Comic Sans MS" panose="030F0702030302020204" pitchFamily="66" charset="0"/>
              </a:rPr>
              <a:t>baile</a:t>
            </a:r>
            <a:endParaRPr lang="en-GB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8196" name="AutoShape 4" descr="Image result for mountain copyright free images">
            <a:extLst>
              <a:ext uri="{FF2B5EF4-FFF2-40B4-BE49-F238E27FC236}">
                <a16:creationId xmlns:a16="http://schemas.microsoft.com/office/drawing/2014/main" id="{E6E26093-5211-46A0-85F0-A07A1BDDC5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AutoShape 5" descr="Image result for mountains copyright free images">
            <a:extLst>
              <a:ext uri="{FF2B5EF4-FFF2-40B4-BE49-F238E27FC236}">
                <a16:creationId xmlns:a16="http://schemas.microsoft.com/office/drawing/2014/main" id="{91E67E96-D10C-4360-8589-74B4F49F30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AutoShape 6" descr="Image result for arrochar alps copyright free images">
            <a:extLst>
              <a:ext uri="{FF2B5EF4-FFF2-40B4-BE49-F238E27FC236}">
                <a16:creationId xmlns:a16="http://schemas.microsoft.com/office/drawing/2014/main" id="{3185FD80-56F6-49A9-9205-ED146FBE73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AutoShape 7" descr="Image result for scottish hills copyright free images">
            <a:extLst>
              <a:ext uri="{FF2B5EF4-FFF2-40B4-BE49-F238E27FC236}">
                <a16:creationId xmlns:a16="http://schemas.microsoft.com/office/drawing/2014/main" id="{7B788EC3-AD6F-4EB3-B5D0-FF757F7717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AutoShape 8" descr="Image result for scottish hills copyright free images">
            <a:extLst>
              <a:ext uri="{FF2B5EF4-FFF2-40B4-BE49-F238E27FC236}">
                <a16:creationId xmlns:a16="http://schemas.microsoft.com/office/drawing/2014/main" id="{E23B2A83-2C38-4B56-81B3-076BDB1335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1538" y="3284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8203" name="Picture 15" descr="Image result for towns copyright free">
            <a:extLst>
              <a:ext uri="{FF2B5EF4-FFF2-40B4-BE49-F238E27FC236}">
                <a16:creationId xmlns:a16="http://schemas.microsoft.com/office/drawing/2014/main" id="{AC5E2107-3972-426A-BB0B-CA8A26E44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397" y="653349"/>
            <a:ext cx="3624489" cy="408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806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668EECC9-3D2A-4164-9DFD-C07B61FF2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333375"/>
            <a:ext cx="835342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err="1">
                <a:latin typeface="Comic Sans MS" panose="030F0702030302020204" pitchFamily="66" charset="0"/>
              </a:rPr>
              <a:t>Tagh</a:t>
            </a:r>
            <a:r>
              <a:rPr lang="en-GB" altLang="en-US" sz="1800" dirty="0">
                <a:latin typeface="Comic Sans MS" panose="030F0702030302020204" pitchFamily="66" charset="0"/>
              </a:rPr>
              <a:t> an </a:t>
            </a:r>
            <a:r>
              <a:rPr lang="en-GB" altLang="en-US" sz="1800" dirty="0" err="1">
                <a:latin typeface="Comic Sans MS" panose="030F0702030302020204" pitchFamily="66" charset="0"/>
              </a:rPr>
              <a:t>deireadh</a:t>
            </a: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latin typeface="Comic Sans MS" panose="030F0702030302020204" pitchFamily="66" charset="0"/>
              </a:rPr>
              <a:t>ceart</a:t>
            </a:r>
            <a:r>
              <a:rPr lang="en-GB" altLang="en-US" sz="1800" dirty="0">
                <a:latin typeface="Comic Sans MS" panose="030F0702030302020204" pitchFamily="66" charset="0"/>
              </a:rPr>
              <a:t>: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800" dirty="0" err="1">
                <a:solidFill>
                  <a:srgbClr val="00CC00"/>
                </a:solidFill>
                <a:latin typeface="MV Boli" panose="02000500030200090000" pitchFamily="2" charset="0"/>
              </a:rPr>
              <a:t>tean</a:t>
            </a:r>
            <a:r>
              <a:rPr lang="en-GB" altLang="en-US" sz="4800" dirty="0">
                <a:latin typeface="MV Boli" panose="02000500030200090000" pitchFamily="2" charset="0"/>
              </a:rPr>
              <a:t>       </a:t>
            </a:r>
            <a:r>
              <a:rPr lang="en-GB" altLang="en-US" sz="4800" dirty="0">
                <a:solidFill>
                  <a:srgbClr val="FF0000"/>
                </a:solidFill>
                <a:latin typeface="MV Boli" panose="02000500030200090000" pitchFamily="2" charset="0"/>
              </a:rPr>
              <a:t>tan</a:t>
            </a:r>
            <a:endParaRPr lang="en-GB" altLang="en-US" sz="4800" dirty="0">
              <a:latin typeface="MV Boli" panose="02000500030200090000" pitchFamily="2" charset="0"/>
            </a:endParaRP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43B2267E-EE8B-4D0E-8421-00E7B1ACC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6" y="5876925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>
                <a:latin typeface="Comic Sans MS" panose="030F0702030302020204" pitchFamily="66" charset="0"/>
              </a:rPr>
              <a:t>bail ______  </a:t>
            </a:r>
          </a:p>
        </p:txBody>
      </p:sp>
      <p:sp>
        <p:nvSpPr>
          <p:cNvPr id="8196" name="AutoShape 4" descr="Image result for mountain copyright free images">
            <a:extLst>
              <a:ext uri="{FF2B5EF4-FFF2-40B4-BE49-F238E27FC236}">
                <a16:creationId xmlns:a16="http://schemas.microsoft.com/office/drawing/2014/main" id="{E6E26093-5211-46A0-85F0-A07A1BDDC5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AutoShape 5" descr="Image result for mountains copyright free images">
            <a:extLst>
              <a:ext uri="{FF2B5EF4-FFF2-40B4-BE49-F238E27FC236}">
                <a16:creationId xmlns:a16="http://schemas.microsoft.com/office/drawing/2014/main" id="{91E67E96-D10C-4360-8589-74B4F49F30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AutoShape 6" descr="Image result for arrochar alps copyright free images">
            <a:extLst>
              <a:ext uri="{FF2B5EF4-FFF2-40B4-BE49-F238E27FC236}">
                <a16:creationId xmlns:a16="http://schemas.microsoft.com/office/drawing/2014/main" id="{3185FD80-56F6-49A9-9205-ED146FBE73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AutoShape 7" descr="Image result for scottish hills copyright free images">
            <a:extLst>
              <a:ext uri="{FF2B5EF4-FFF2-40B4-BE49-F238E27FC236}">
                <a16:creationId xmlns:a16="http://schemas.microsoft.com/office/drawing/2014/main" id="{7B788EC3-AD6F-4EB3-B5D0-FF757F7717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AutoShape 8" descr="Image result for scottish hills copyright free images">
            <a:extLst>
              <a:ext uri="{FF2B5EF4-FFF2-40B4-BE49-F238E27FC236}">
                <a16:creationId xmlns:a16="http://schemas.microsoft.com/office/drawing/2014/main" id="{E23B2A83-2C38-4B56-81B3-076BDB1335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1538" y="3284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8201" name="Picture 11" descr="Image result for towns copyright free">
            <a:extLst>
              <a:ext uri="{FF2B5EF4-FFF2-40B4-BE49-F238E27FC236}">
                <a16:creationId xmlns:a16="http://schemas.microsoft.com/office/drawing/2014/main" id="{D74F0818-D440-43C0-8E32-2DAE7BE50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700213"/>
            <a:ext cx="2552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3" descr="Image result for towns copyright free">
            <a:extLst>
              <a:ext uri="{FF2B5EF4-FFF2-40B4-BE49-F238E27FC236}">
                <a16:creationId xmlns:a16="http://schemas.microsoft.com/office/drawing/2014/main" id="{15A43DB0-C73A-4EC3-BCB4-334B63DD6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1768475"/>
            <a:ext cx="31686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5" descr="Image result for towns copyright free">
            <a:extLst>
              <a:ext uri="{FF2B5EF4-FFF2-40B4-BE49-F238E27FC236}">
                <a16:creationId xmlns:a16="http://schemas.microsoft.com/office/drawing/2014/main" id="{AC5E2107-3972-426A-BB0B-CA8A26E44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6" y="4292600"/>
            <a:ext cx="20097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7" descr="Image result for village copyright free">
            <a:extLst>
              <a:ext uri="{FF2B5EF4-FFF2-40B4-BE49-F238E27FC236}">
                <a16:creationId xmlns:a16="http://schemas.microsoft.com/office/drawing/2014/main" id="{C319FEB2-A2A6-4AE3-A9E4-338EB7E99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3860801"/>
            <a:ext cx="24955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2BFB51-D06F-4759-AE8F-14D817BC7EF8}"/>
              </a:ext>
            </a:extLst>
          </p:cNvPr>
          <p:cNvSpPr/>
          <p:nvPr/>
        </p:nvSpPr>
        <p:spPr>
          <a:xfrm>
            <a:off x="1001486" y="952891"/>
            <a:ext cx="36324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12000" dirty="0">
                <a:solidFill>
                  <a:srgbClr val="FFFF00"/>
                </a:solidFill>
                <a:latin typeface="Comic Sans MS" panose="030F0702030302020204" pitchFamily="66" charset="0"/>
              </a:rPr>
              <a:t>*</a:t>
            </a:r>
            <a:r>
              <a:rPr lang="en-GB" altLang="en-US" sz="12000" dirty="0">
                <a:latin typeface="Comic Sans MS" panose="030F0702030302020204" pitchFamily="66" charset="0"/>
              </a:rPr>
              <a:t> </a:t>
            </a:r>
            <a:r>
              <a:rPr lang="en-GB" altLang="en-US" sz="4400" dirty="0" err="1">
                <a:solidFill>
                  <a:srgbClr val="FFFF00"/>
                </a:solidFill>
                <a:latin typeface="Comic Sans MS" panose="030F0702030302020204" pitchFamily="66" charset="0"/>
              </a:rPr>
              <a:t>aon</a:t>
            </a:r>
            <a:r>
              <a:rPr lang="en-GB" altLang="en-US" sz="4400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sz="4400" dirty="0" err="1">
                <a:solidFill>
                  <a:srgbClr val="FFFF00"/>
                </a:solidFill>
                <a:latin typeface="Comic Sans MS" panose="030F0702030302020204" pitchFamily="66" charset="0"/>
              </a:rPr>
              <a:t>reul</a:t>
            </a:r>
            <a:endParaRPr lang="en-GB" altLang="en-US" sz="44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5B5411-22FD-4F63-9339-24C949A46D4D}"/>
              </a:ext>
            </a:extLst>
          </p:cNvPr>
          <p:cNvSpPr/>
          <p:nvPr/>
        </p:nvSpPr>
        <p:spPr>
          <a:xfrm>
            <a:off x="6384471" y="952891"/>
            <a:ext cx="52704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12000" dirty="0">
                <a:solidFill>
                  <a:schemeClr val="bg2"/>
                </a:solidFill>
                <a:latin typeface="Comic Sans MS" panose="030F0702030302020204" pitchFamily="66" charset="0"/>
              </a:rPr>
              <a:t>* * * * *  *</a:t>
            </a:r>
          </a:p>
          <a:p>
            <a:pPr>
              <a:spcBef>
                <a:spcPct val="0"/>
              </a:spcBef>
            </a:pPr>
            <a:r>
              <a:rPr lang="en-GB" altLang="en-US" sz="4400" dirty="0">
                <a:solidFill>
                  <a:schemeClr val="bg2"/>
                </a:solidFill>
                <a:latin typeface="Comic Sans MS" panose="030F0702030302020204" pitchFamily="66" charset="0"/>
              </a:rPr>
              <a:t>6</a:t>
            </a:r>
            <a:r>
              <a:rPr lang="en-GB" altLang="en-US" sz="12000" dirty="0">
                <a:solidFill>
                  <a:schemeClr val="bg2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sz="4400" dirty="0" err="1">
                <a:solidFill>
                  <a:schemeClr val="bg2"/>
                </a:solidFill>
                <a:latin typeface="Comic Sans MS" panose="030F0702030302020204" pitchFamily="66" charset="0"/>
              </a:rPr>
              <a:t>reul</a:t>
            </a:r>
            <a:r>
              <a:rPr lang="en-GB" altLang="en-US" sz="4400" dirty="0">
                <a:solidFill>
                  <a:schemeClr val="bg2"/>
                </a:solidFill>
                <a:latin typeface="Comic Sans MS" panose="030F0702030302020204" pitchFamily="66" charset="0"/>
              </a:rPr>
              <a:t>____</a:t>
            </a:r>
          </a:p>
        </p:txBody>
      </p:sp>
    </p:spTree>
    <p:extLst>
      <p:ext uri="{BB962C8B-B14F-4D97-AF65-F5344CB8AC3E}">
        <p14:creationId xmlns:p14="http://schemas.microsoft.com/office/powerpoint/2010/main" val="2159769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B09518F-BACC-45D0-97E6-D7BD03D0C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082475"/>
              </p:ext>
            </p:extLst>
          </p:nvPr>
        </p:nvGraphicFramePr>
        <p:xfrm>
          <a:off x="0" y="0"/>
          <a:ext cx="12192000" cy="7306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62901">
                  <a:extLst>
                    <a:ext uri="{9D8B030D-6E8A-4147-A177-3AD203B41FA5}">
                      <a16:colId xmlns:a16="http://schemas.microsoft.com/office/drawing/2014/main" val="1481416314"/>
                    </a:ext>
                  </a:extLst>
                </a:gridCol>
                <a:gridCol w="4002696">
                  <a:extLst>
                    <a:ext uri="{9D8B030D-6E8A-4147-A177-3AD203B41FA5}">
                      <a16:colId xmlns:a16="http://schemas.microsoft.com/office/drawing/2014/main" val="1826506190"/>
                    </a:ext>
                  </a:extLst>
                </a:gridCol>
                <a:gridCol w="4226403">
                  <a:extLst>
                    <a:ext uri="{9D8B030D-6E8A-4147-A177-3AD203B41FA5}">
                      <a16:colId xmlns:a16="http://schemas.microsoft.com/office/drawing/2014/main" val="2033800193"/>
                    </a:ext>
                  </a:extLst>
                </a:gridCol>
              </a:tblGrid>
              <a:tr h="803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 err="1">
                          <a:effectLst/>
                          <a:latin typeface="Comic Sans MS" panose="030F0702030302020204" pitchFamily="66" charset="0"/>
                        </a:rPr>
                        <a:t>singilte</a:t>
                      </a:r>
                      <a:r>
                        <a:rPr lang="en-GB" sz="20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endParaRPr lang="en-GB" sz="2000" dirty="0"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  <a:latin typeface="Comic Sans MS" panose="030F0702030302020204" pitchFamily="66" charset="0"/>
                        </a:rPr>
                        <a:t>dà (2)</a:t>
                      </a:r>
                      <a:endParaRPr lang="en-GB" sz="2000"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  <a:latin typeface="Comic Sans MS" panose="030F0702030302020204" pitchFamily="66" charset="0"/>
                        </a:rPr>
                        <a:t>iomarra</a:t>
                      </a:r>
                      <a:r>
                        <a:rPr lang="en-GB" sz="2000" dirty="0">
                          <a:effectLst/>
                          <a:latin typeface="Comic Sans MS" panose="030F0702030302020204" pitchFamily="66" charset="0"/>
                        </a:rPr>
                        <a:t> (3 no </a:t>
                      </a:r>
                      <a:r>
                        <a:rPr lang="en-GB" sz="2000" dirty="0" err="1">
                          <a:effectLst/>
                          <a:latin typeface="Comic Sans MS" panose="030F0702030302020204" pitchFamily="66" charset="0"/>
                        </a:rPr>
                        <a:t>barrachd</a:t>
                      </a:r>
                      <a:r>
                        <a:rPr lang="en-GB" sz="2000" dirty="0">
                          <a:effectLst/>
                          <a:latin typeface="Comic Sans MS" panose="030F0702030302020204" pitchFamily="66" charset="0"/>
                        </a:rPr>
                        <a:t> air 3)</a:t>
                      </a:r>
                      <a:endParaRPr lang="en-GB" sz="2000" dirty="0">
                        <a:effectLst/>
                        <a:latin typeface="Comic Sans MS" panose="030F0702030302020204" pitchFamily="66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extLst>
                  <a:ext uri="{0D108BD9-81ED-4DB2-BD59-A6C34878D82A}">
                    <a16:rowId xmlns:a16="http://schemas.microsoft.com/office/drawing/2014/main" val="3479834025"/>
                  </a:ext>
                </a:extLst>
              </a:tr>
              <a:tr h="60542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coille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baile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sgoil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smuain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teine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cuan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beinn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reul</a:t>
                      </a: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3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r>
                        <a:rPr lang="en-GB" sz="3200" dirty="0" err="1">
                          <a:solidFill>
                            <a:srgbClr val="00B050"/>
                          </a:solidFill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oille</a:t>
                      </a:r>
                      <a:endParaRPr lang="en-GB" sz="3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 ………………</a:t>
                      </a:r>
                      <a:endParaRPr lang="en-GB" sz="3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 ……………….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……………….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……………….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……………..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………………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dà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 ………………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200" dirty="0"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u="none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coill</a:t>
                      </a:r>
                      <a:r>
                        <a:rPr lang="en-GB" sz="3200" u="none" dirty="0" err="1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tean</a:t>
                      </a:r>
                      <a:endParaRPr lang="en-GB" sz="3200" u="none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…………………………..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……………………………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…………………………….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…………………………….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32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cuan</a:t>
                      </a:r>
                      <a:r>
                        <a:rPr lang="en-GB" sz="3200" dirty="0" err="1">
                          <a:solidFill>
                            <a:srgbClr val="0066FF"/>
                          </a:solidFill>
                          <a:effectLst/>
                          <a:latin typeface="Comic Sans MS" panose="030F0702030302020204" pitchFamily="66" charset="0"/>
                        </a:rPr>
                        <a:t>tan</a:t>
                      </a:r>
                      <a:endParaRPr lang="en-GB" sz="3200" dirty="0">
                        <a:solidFill>
                          <a:srgbClr val="0066FF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err="1">
                          <a:effectLst/>
                          <a:latin typeface="Comic Sans MS" panose="030F0702030302020204" pitchFamily="66" charset="0"/>
                        </a:rPr>
                        <a:t>beann</a:t>
                      </a:r>
                      <a:r>
                        <a:rPr lang="en-GB" sz="3200" dirty="0" err="1">
                          <a:solidFill>
                            <a:srgbClr val="0066FF"/>
                          </a:solidFill>
                          <a:effectLst/>
                          <a:latin typeface="Comic Sans MS" panose="030F0702030302020204" pitchFamily="66" charset="0"/>
                        </a:rPr>
                        <a:t>tan</a:t>
                      </a:r>
                      <a:endParaRPr lang="en-GB" sz="3200" dirty="0">
                        <a:solidFill>
                          <a:srgbClr val="0066FF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…………………………</a:t>
                      </a:r>
                    </a:p>
                  </a:txBody>
                  <a:tcPr marL="68578" marR="68578" marT="0" marB="0"/>
                </a:tc>
                <a:extLst>
                  <a:ext uri="{0D108BD9-81ED-4DB2-BD59-A6C34878D82A}">
                    <a16:rowId xmlns:a16="http://schemas.microsoft.com/office/drawing/2014/main" val="3070032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950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Image result for forests clipart copyright free">
            <a:extLst>
              <a:ext uri="{FF2B5EF4-FFF2-40B4-BE49-F238E27FC236}">
                <a16:creationId xmlns:a16="http://schemas.microsoft.com/office/drawing/2014/main" id="{FFC1879F-9F73-47A0-AF0A-2DE64BFF9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059" y="1249321"/>
            <a:ext cx="3585482" cy="325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A9C6BD-A0A2-4B12-B0C1-60341E5B16E8}"/>
              </a:ext>
            </a:extLst>
          </p:cNvPr>
          <p:cNvSpPr/>
          <p:nvPr/>
        </p:nvSpPr>
        <p:spPr>
          <a:xfrm>
            <a:off x="5206755" y="5098534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3600" dirty="0" err="1">
                <a:latin typeface="Comic Sans MS" panose="030F0702030302020204" pitchFamily="66" charset="0"/>
              </a:rPr>
              <a:t>coille</a:t>
            </a:r>
            <a:r>
              <a:rPr lang="en-GB" altLang="en-US" sz="3600" dirty="0">
                <a:latin typeface="Comic Sans MS" panose="030F0702030302020204" pitchFamily="66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90780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Image result for forests clipart copyright free">
            <a:extLst>
              <a:ext uri="{FF2B5EF4-FFF2-40B4-BE49-F238E27FC236}">
                <a16:creationId xmlns:a16="http://schemas.microsoft.com/office/drawing/2014/main" id="{FFC1879F-9F73-47A0-AF0A-2DE64BFF9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305" y="803844"/>
            <a:ext cx="3585482" cy="325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A9C6BD-A0A2-4B12-B0C1-60341E5B16E8}"/>
              </a:ext>
            </a:extLst>
          </p:cNvPr>
          <p:cNvSpPr/>
          <p:nvPr/>
        </p:nvSpPr>
        <p:spPr>
          <a:xfrm>
            <a:off x="5206755" y="5098534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3600" dirty="0">
                <a:latin typeface="Comic Sans MS" panose="030F0702030302020204" pitchFamily="66" charset="0"/>
              </a:rPr>
              <a:t>2 </a:t>
            </a:r>
            <a:r>
              <a:rPr lang="en-GB" altLang="en-US" sz="3600" dirty="0" err="1">
                <a:latin typeface="Comic Sans MS" panose="030F0702030302020204" pitchFamily="66" charset="0"/>
              </a:rPr>
              <a:t>c</a:t>
            </a:r>
            <a:r>
              <a:rPr lang="en-GB" altLang="en-US" sz="3600" dirty="0" err="1">
                <a:solidFill>
                  <a:srgbClr val="92D050"/>
                </a:solidFill>
                <a:latin typeface="Comic Sans MS" panose="030F0702030302020204" pitchFamily="66" charset="0"/>
              </a:rPr>
              <a:t>h</a:t>
            </a:r>
            <a:r>
              <a:rPr lang="en-GB" altLang="en-US" sz="3600" dirty="0" err="1">
                <a:latin typeface="Comic Sans MS" panose="030F0702030302020204" pitchFamily="66" charset="0"/>
              </a:rPr>
              <a:t>oille</a:t>
            </a:r>
            <a:r>
              <a:rPr lang="en-GB" altLang="en-US" sz="3600" dirty="0">
                <a:latin typeface="Comic Sans MS" panose="030F0702030302020204" pitchFamily="66" charset="0"/>
              </a:rPr>
              <a:t>  </a:t>
            </a:r>
          </a:p>
        </p:txBody>
      </p:sp>
      <p:pic>
        <p:nvPicPr>
          <p:cNvPr id="4" name="Picture 14" descr="Image result for forests clipart copyright free">
            <a:extLst>
              <a:ext uri="{FF2B5EF4-FFF2-40B4-BE49-F238E27FC236}">
                <a16:creationId xmlns:a16="http://schemas.microsoft.com/office/drawing/2014/main" id="{FBA15A07-60B6-4967-BAF8-F3D9720E2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90" y="1319660"/>
            <a:ext cx="3585482" cy="325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839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3467B4CE-A2C5-4571-9A47-BBBD14595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333375"/>
            <a:ext cx="83534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err="1">
                <a:latin typeface="Comic Sans MS" panose="030F0702030302020204" pitchFamily="66" charset="0"/>
              </a:rPr>
              <a:t>Tagh</a:t>
            </a:r>
            <a:r>
              <a:rPr lang="en-GB" altLang="en-US" sz="1800" dirty="0">
                <a:latin typeface="Comic Sans MS" panose="030F0702030302020204" pitchFamily="66" charset="0"/>
              </a:rPr>
              <a:t> an </a:t>
            </a:r>
            <a:r>
              <a:rPr lang="en-GB" altLang="en-US" sz="1800" dirty="0" err="1">
                <a:latin typeface="Comic Sans MS" panose="030F0702030302020204" pitchFamily="66" charset="0"/>
              </a:rPr>
              <a:t>deireadh</a:t>
            </a: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latin typeface="Comic Sans MS" panose="030F0702030302020204" pitchFamily="66" charset="0"/>
              </a:rPr>
              <a:t>ceart</a:t>
            </a:r>
            <a:r>
              <a:rPr lang="en-GB" altLang="en-US" sz="1800" dirty="0">
                <a:latin typeface="Comic Sans MS" panose="030F0702030302020204" pitchFamily="66" charset="0"/>
              </a:rPr>
              <a:t>: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solidFill>
                  <a:srgbClr val="00CC00"/>
                </a:solidFill>
                <a:latin typeface="MV Boli" panose="02000500030200090000" pitchFamily="2" charset="0"/>
              </a:rPr>
              <a:t>tean</a:t>
            </a:r>
            <a:r>
              <a:rPr lang="en-GB" altLang="en-US" sz="4400" dirty="0">
                <a:latin typeface="MV Boli" panose="02000500030200090000" pitchFamily="2" charset="0"/>
              </a:rPr>
              <a:t>       </a:t>
            </a:r>
            <a:r>
              <a:rPr lang="en-GB" altLang="en-US" sz="4400" dirty="0">
                <a:solidFill>
                  <a:srgbClr val="FF0000"/>
                </a:solidFill>
                <a:latin typeface="MV Boli" panose="02000500030200090000" pitchFamily="2" charset="0"/>
              </a:rPr>
              <a:t>tan</a:t>
            </a:r>
            <a:endParaRPr lang="en-GB" altLang="en-US" sz="4400" dirty="0">
              <a:latin typeface="MV Boli" panose="02000500030200090000" pitchFamily="2" charset="0"/>
            </a:endParaRPr>
          </a:p>
        </p:txBody>
      </p:sp>
      <p:sp>
        <p:nvSpPr>
          <p:cNvPr id="3075" name="AutoShape 6" descr="Image result for forests clipart copyright free">
            <a:extLst>
              <a:ext uri="{FF2B5EF4-FFF2-40B4-BE49-F238E27FC236}">
                <a16:creationId xmlns:a16="http://schemas.microsoft.com/office/drawing/2014/main" id="{13CD43B3-763C-4CD9-B40F-45F5A5A0C2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076" name="AutoShape 8" descr="Image result for forests clipart copyright free">
            <a:extLst>
              <a:ext uri="{FF2B5EF4-FFF2-40B4-BE49-F238E27FC236}">
                <a16:creationId xmlns:a16="http://schemas.microsoft.com/office/drawing/2014/main" id="{5594463D-AE89-47A0-B9FA-37F209A07A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1538" y="3284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077" name="Picture 10" descr="Image result for forests clipart copyright free">
            <a:extLst>
              <a:ext uri="{FF2B5EF4-FFF2-40B4-BE49-F238E27FC236}">
                <a16:creationId xmlns:a16="http://schemas.microsoft.com/office/drawing/2014/main" id="{BC891004-49F7-4DD3-8448-8025CE930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99" y="1484313"/>
            <a:ext cx="3240087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2" descr="Image result for forests clipart copyright free">
            <a:extLst>
              <a:ext uri="{FF2B5EF4-FFF2-40B4-BE49-F238E27FC236}">
                <a16:creationId xmlns:a16="http://schemas.microsoft.com/office/drawing/2014/main" id="{A5E46D53-CB7C-47EE-AFEA-A2BC825BB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1" y="3500439"/>
            <a:ext cx="30257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4" descr="Image result for forests clipart copyright free">
            <a:extLst>
              <a:ext uri="{FF2B5EF4-FFF2-40B4-BE49-F238E27FC236}">
                <a16:creationId xmlns:a16="http://schemas.microsoft.com/office/drawing/2014/main" id="{88ED8E51-75D1-479A-81E9-6C11DBB1E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1484313"/>
            <a:ext cx="22479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 Box 15">
            <a:extLst>
              <a:ext uri="{FF2B5EF4-FFF2-40B4-BE49-F238E27FC236}">
                <a16:creationId xmlns:a16="http://schemas.microsoft.com/office/drawing/2014/main" id="{89888135-9305-4B98-B1A1-7570483AD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4" y="5661025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>
                <a:latin typeface="Comic Sans MS" panose="030F0702030302020204" pitchFamily="66" charset="0"/>
              </a:rPr>
              <a:t> 4 </a:t>
            </a:r>
            <a:r>
              <a:rPr lang="en-GB" altLang="en-US" sz="4400" dirty="0" err="1">
                <a:latin typeface="Comic Sans MS" panose="030F0702030302020204" pitchFamily="66" charset="0"/>
              </a:rPr>
              <a:t>coill</a:t>
            </a:r>
            <a:r>
              <a:rPr lang="en-GB" altLang="en-US" sz="4400" dirty="0">
                <a:latin typeface="Comic Sans MS" panose="030F0702030302020204" pitchFamily="66" charset="0"/>
              </a:rPr>
              <a:t> _______ </a:t>
            </a:r>
          </a:p>
        </p:txBody>
      </p:sp>
      <p:pic>
        <p:nvPicPr>
          <p:cNvPr id="3081" name="Picture 17" descr="Image result for forests clipart copyright free">
            <a:extLst>
              <a:ext uri="{FF2B5EF4-FFF2-40B4-BE49-F238E27FC236}">
                <a16:creationId xmlns:a16="http://schemas.microsoft.com/office/drawing/2014/main" id="{3DD99356-F17E-48DE-A0D0-0072BDE79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5"/>
          <a:stretch>
            <a:fillRect/>
          </a:stretch>
        </p:blipFill>
        <p:spPr bwMode="auto">
          <a:xfrm>
            <a:off x="2927350" y="3429000"/>
            <a:ext cx="224790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4">
            <a:extLst>
              <a:ext uri="{FF2B5EF4-FFF2-40B4-BE49-F238E27FC236}">
                <a16:creationId xmlns:a16="http://schemas.microsoft.com/office/drawing/2014/main" id="{63FD69AF-2B0E-4D8D-8E6A-A0BDC4C43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714" y="5397997"/>
            <a:ext cx="51847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latin typeface="Comic Sans MS" panose="030F0702030302020204" pitchFamily="66" charset="0"/>
              </a:rPr>
              <a:t>beinn</a:t>
            </a:r>
            <a:endParaRPr lang="en-GB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4100" name="AutoShape 6" descr="Image result for mountain copyright free images">
            <a:extLst>
              <a:ext uri="{FF2B5EF4-FFF2-40B4-BE49-F238E27FC236}">
                <a16:creationId xmlns:a16="http://schemas.microsoft.com/office/drawing/2014/main" id="{1F44646A-5125-43AB-A19E-08111F6C48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8" descr="Image result for mountains copyright free images">
            <a:extLst>
              <a:ext uri="{FF2B5EF4-FFF2-40B4-BE49-F238E27FC236}">
                <a16:creationId xmlns:a16="http://schemas.microsoft.com/office/drawing/2014/main" id="{1E461879-2DB0-4FE0-9AB5-48E80A7917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0" descr="Image result for arrochar alps copyright free images">
            <a:extLst>
              <a:ext uri="{FF2B5EF4-FFF2-40B4-BE49-F238E27FC236}">
                <a16:creationId xmlns:a16="http://schemas.microsoft.com/office/drawing/2014/main" id="{4D87EB3D-D112-486A-A27E-558A8512D1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2" descr="Image result for scottish hills copyright free images">
            <a:extLst>
              <a:ext uri="{FF2B5EF4-FFF2-40B4-BE49-F238E27FC236}">
                <a16:creationId xmlns:a16="http://schemas.microsoft.com/office/drawing/2014/main" id="{8F1AE9F4-6E17-44D5-925B-86DA6069D1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4" descr="Image result for scottish hills copyright free images">
            <a:extLst>
              <a:ext uri="{FF2B5EF4-FFF2-40B4-BE49-F238E27FC236}">
                <a16:creationId xmlns:a16="http://schemas.microsoft.com/office/drawing/2014/main" id="{587B825D-618F-4C59-8AC0-88BDBB996F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026" name="Picture 2" descr="Image result for copyright free ben nevis">
            <a:extLst>
              <a:ext uri="{FF2B5EF4-FFF2-40B4-BE49-F238E27FC236}">
                <a16:creationId xmlns:a16="http://schemas.microsoft.com/office/drawing/2014/main" id="{28550600-0D2B-4BAF-A873-FDB838857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99" y="1074787"/>
            <a:ext cx="5707515" cy="407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262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extLst>
              <a:ext uri="{FF2B5EF4-FFF2-40B4-BE49-F238E27FC236}">
                <a16:creationId xmlns:a16="http://schemas.microsoft.com/office/drawing/2014/main" id="{5D06E907-B0F7-409A-AB79-23BA2542E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333375"/>
            <a:ext cx="83534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err="1">
                <a:latin typeface="Comic Sans MS" panose="030F0702030302020204" pitchFamily="66" charset="0"/>
              </a:rPr>
              <a:t>Tagh</a:t>
            </a:r>
            <a:r>
              <a:rPr lang="en-GB" altLang="en-US" sz="1800" dirty="0">
                <a:latin typeface="Comic Sans MS" panose="030F0702030302020204" pitchFamily="66" charset="0"/>
              </a:rPr>
              <a:t> an </a:t>
            </a:r>
            <a:r>
              <a:rPr lang="en-GB" altLang="en-US" sz="1800" dirty="0" err="1">
                <a:latin typeface="Comic Sans MS" panose="030F0702030302020204" pitchFamily="66" charset="0"/>
              </a:rPr>
              <a:t>deireadh</a:t>
            </a: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latin typeface="Comic Sans MS" panose="030F0702030302020204" pitchFamily="66" charset="0"/>
              </a:rPr>
              <a:t>ceart</a:t>
            </a:r>
            <a:r>
              <a:rPr lang="en-GB" altLang="en-US" sz="1800" dirty="0">
                <a:latin typeface="Comic Sans MS" panose="030F0702030302020204" pitchFamily="66" charset="0"/>
              </a:rPr>
              <a:t>: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solidFill>
                  <a:srgbClr val="00CC00"/>
                </a:solidFill>
                <a:latin typeface="MV Boli" panose="02000500030200090000" pitchFamily="2" charset="0"/>
              </a:rPr>
              <a:t>tean</a:t>
            </a:r>
            <a:r>
              <a:rPr lang="en-GB" altLang="en-US" sz="4400" dirty="0">
                <a:latin typeface="MV Boli" panose="02000500030200090000" pitchFamily="2" charset="0"/>
              </a:rPr>
              <a:t>       </a:t>
            </a:r>
            <a:r>
              <a:rPr lang="en-GB" altLang="en-US" sz="4400" dirty="0">
                <a:solidFill>
                  <a:srgbClr val="FF0000"/>
                </a:solidFill>
                <a:latin typeface="MV Boli" panose="02000500030200090000" pitchFamily="2" charset="0"/>
              </a:rPr>
              <a:t>tan</a:t>
            </a:r>
            <a:endParaRPr lang="en-GB" altLang="en-US" sz="4400" dirty="0">
              <a:latin typeface="MV Boli" panose="02000500030200090000" pitchFamily="2" charset="0"/>
            </a:endParaRPr>
          </a:p>
        </p:txBody>
      </p:sp>
      <p:sp>
        <p:nvSpPr>
          <p:cNvPr id="4099" name="Text Box 4">
            <a:extLst>
              <a:ext uri="{FF2B5EF4-FFF2-40B4-BE49-F238E27FC236}">
                <a16:creationId xmlns:a16="http://schemas.microsoft.com/office/drawing/2014/main" id="{63FD69AF-2B0E-4D8D-8E6A-A0BDC4C43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4599" y="5755184"/>
            <a:ext cx="51847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latin typeface="Comic Sans MS" panose="030F0702030302020204" pitchFamily="66" charset="0"/>
              </a:rPr>
              <a:t>beann</a:t>
            </a:r>
            <a:r>
              <a:rPr lang="en-GB" altLang="en-US" sz="4400" dirty="0">
                <a:latin typeface="Comic Sans MS" panose="030F0702030302020204" pitchFamily="66" charset="0"/>
              </a:rPr>
              <a:t> ______  </a:t>
            </a:r>
          </a:p>
        </p:txBody>
      </p:sp>
      <p:sp>
        <p:nvSpPr>
          <p:cNvPr id="4100" name="AutoShape 6" descr="Image result for mountain copyright free images">
            <a:extLst>
              <a:ext uri="{FF2B5EF4-FFF2-40B4-BE49-F238E27FC236}">
                <a16:creationId xmlns:a16="http://schemas.microsoft.com/office/drawing/2014/main" id="{1F44646A-5125-43AB-A19E-08111F6C48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8" descr="Image result for mountains copyright free images">
            <a:extLst>
              <a:ext uri="{FF2B5EF4-FFF2-40B4-BE49-F238E27FC236}">
                <a16:creationId xmlns:a16="http://schemas.microsoft.com/office/drawing/2014/main" id="{1E461879-2DB0-4FE0-9AB5-48E80A7917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0" descr="Image result for arrochar alps copyright free images">
            <a:extLst>
              <a:ext uri="{FF2B5EF4-FFF2-40B4-BE49-F238E27FC236}">
                <a16:creationId xmlns:a16="http://schemas.microsoft.com/office/drawing/2014/main" id="{4D87EB3D-D112-486A-A27E-558A8512D1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2" descr="Image result for scottish hills copyright free images">
            <a:extLst>
              <a:ext uri="{FF2B5EF4-FFF2-40B4-BE49-F238E27FC236}">
                <a16:creationId xmlns:a16="http://schemas.microsoft.com/office/drawing/2014/main" id="{8F1AE9F4-6E17-44D5-925B-86DA6069D1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4" descr="Image result for scottish hills copyright free images">
            <a:extLst>
              <a:ext uri="{FF2B5EF4-FFF2-40B4-BE49-F238E27FC236}">
                <a16:creationId xmlns:a16="http://schemas.microsoft.com/office/drawing/2014/main" id="{587B825D-618F-4C59-8AC0-88BDBB996F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050" name="Picture 2" descr="Image result for copyright free scottish mountains">
            <a:extLst>
              <a:ext uri="{FF2B5EF4-FFF2-40B4-BE49-F238E27FC236}">
                <a16:creationId xmlns:a16="http://schemas.microsoft.com/office/drawing/2014/main" id="{090FF3C8-6085-47D4-9CE5-51D759B3B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12" y="1813153"/>
            <a:ext cx="5184775" cy="382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Image result for bunsgoil taobh na pairce">
            <a:extLst>
              <a:ext uri="{FF2B5EF4-FFF2-40B4-BE49-F238E27FC236}">
                <a16:creationId xmlns:a16="http://schemas.microsoft.com/office/drawing/2014/main" id="{B3A11028-E228-4D03-B45A-2BE9A06F4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8"/>
          <a:stretch>
            <a:fillRect/>
          </a:stretch>
        </p:blipFill>
        <p:spPr bwMode="auto">
          <a:xfrm>
            <a:off x="3797301" y="1248670"/>
            <a:ext cx="4597398" cy="317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948245-86FF-4412-953A-70543F8CCB12}"/>
              </a:ext>
            </a:extLst>
          </p:cNvPr>
          <p:cNvSpPr/>
          <p:nvPr/>
        </p:nvSpPr>
        <p:spPr>
          <a:xfrm>
            <a:off x="5203615" y="5239998"/>
            <a:ext cx="13676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4400" dirty="0" err="1">
                <a:latin typeface="Comic Sans MS" panose="030F0702030302020204" pitchFamily="66" charset="0"/>
              </a:rPr>
              <a:t>sgoil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927644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>
            <a:extLst>
              <a:ext uri="{FF2B5EF4-FFF2-40B4-BE49-F238E27FC236}">
                <a16:creationId xmlns:a16="http://schemas.microsoft.com/office/drawing/2014/main" id="{98449C23-E914-4B95-88AC-BC1A5EA71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87" y="363538"/>
            <a:ext cx="8353425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err="1">
                <a:latin typeface="Comic Sans MS" panose="030F0702030302020204" pitchFamily="66" charset="0"/>
              </a:rPr>
              <a:t>Tagh</a:t>
            </a:r>
            <a:r>
              <a:rPr lang="en-GB" altLang="en-US" sz="1800" dirty="0">
                <a:latin typeface="Comic Sans MS" panose="030F0702030302020204" pitchFamily="66" charset="0"/>
              </a:rPr>
              <a:t> an </a:t>
            </a:r>
            <a:r>
              <a:rPr lang="en-GB" altLang="en-US" sz="1800" dirty="0" err="1">
                <a:latin typeface="Comic Sans MS" panose="030F0702030302020204" pitchFamily="66" charset="0"/>
              </a:rPr>
              <a:t>deireadh</a:t>
            </a:r>
            <a:r>
              <a:rPr lang="en-GB" altLang="en-US" sz="1800" dirty="0">
                <a:latin typeface="Comic Sans MS" panose="030F0702030302020204" pitchFamily="66" charset="0"/>
              </a:rPr>
              <a:t> </a:t>
            </a:r>
            <a:r>
              <a:rPr lang="en-GB" altLang="en-US" sz="1800" dirty="0" err="1">
                <a:latin typeface="Comic Sans MS" panose="030F0702030302020204" pitchFamily="66" charset="0"/>
              </a:rPr>
              <a:t>ceart</a:t>
            </a:r>
            <a:r>
              <a:rPr lang="en-GB" altLang="en-US" sz="1800" dirty="0">
                <a:latin typeface="Comic Sans MS" panose="030F0702030302020204" pitchFamily="66" charset="0"/>
              </a:rPr>
              <a:t>: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 err="1">
                <a:solidFill>
                  <a:srgbClr val="00CC00"/>
                </a:solidFill>
                <a:latin typeface="MV Boli" panose="02000500030200090000" pitchFamily="2" charset="0"/>
              </a:rPr>
              <a:t>tean</a:t>
            </a:r>
            <a:r>
              <a:rPr lang="en-GB" altLang="en-US" sz="4000" dirty="0">
                <a:latin typeface="MV Boli" panose="02000500030200090000" pitchFamily="2" charset="0"/>
              </a:rPr>
              <a:t>       </a:t>
            </a:r>
            <a:r>
              <a:rPr lang="en-GB" altLang="en-US" sz="4000" dirty="0">
                <a:solidFill>
                  <a:srgbClr val="FF0000"/>
                </a:solidFill>
                <a:latin typeface="MV Boli" panose="02000500030200090000" pitchFamily="2" charset="0"/>
              </a:rPr>
              <a:t>tan</a:t>
            </a:r>
            <a:endParaRPr lang="en-GB" altLang="en-US" sz="4000" dirty="0">
              <a:latin typeface="MV Boli" panose="02000500030200090000" pitchFamily="2" charset="0"/>
            </a:endParaRPr>
          </a:p>
        </p:txBody>
      </p:sp>
      <p:sp>
        <p:nvSpPr>
          <p:cNvPr id="5123" name="Text Box 3">
            <a:extLst>
              <a:ext uri="{FF2B5EF4-FFF2-40B4-BE49-F238E27FC236}">
                <a16:creationId xmlns:a16="http://schemas.microsoft.com/office/drawing/2014/main" id="{A0C95B2F-2C84-463B-887E-45038B3E4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1314" y="5445125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latin typeface="Comic Sans MS" panose="030F0702030302020204" pitchFamily="66" charset="0"/>
              </a:rPr>
              <a:t>sgoil</a:t>
            </a:r>
            <a:r>
              <a:rPr lang="en-GB" altLang="en-US" sz="4400" dirty="0">
                <a:latin typeface="Comic Sans MS" panose="030F0702030302020204" pitchFamily="66" charset="0"/>
              </a:rPr>
              <a:t> _______ </a:t>
            </a:r>
          </a:p>
        </p:txBody>
      </p:sp>
      <p:sp>
        <p:nvSpPr>
          <p:cNvPr id="5124" name="AutoShape 4" descr="Image result for mountain copyright free images">
            <a:extLst>
              <a:ext uri="{FF2B5EF4-FFF2-40B4-BE49-F238E27FC236}">
                <a16:creationId xmlns:a16="http://schemas.microsoft.com/office/drawing/2014/main" id="{378051E5-CA92-4897-820F-4DEBDB2436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5" name="AutoShape 5" descr="Image result for mountains copyright free images">
            <a:extLst>
              <a:ext uri="{FF2B5EF4-FFF2-40B4-BE49-F238E27FC236}">
                <a16:creationId xmlns:a16="http://schemas.microsoft.com/office/drawing/2014/main" id="{E29CC28A-0D21-496F-BA9A-70F27E456D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6" name="AutoShape 6" descr="Image result for arrochar alps copyright free images">
            <a:extLst>
              <a:ext uri="{FF2B5EF4-FFF2-40B4-BE49-F238E27FC236}">
                <a16:creationId xmlns:a16="http://schemas.microsoft.com/office/drawing/2014/main" id="{A820638E-DD55-41FA-92F9-66269B3495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7" name="AutoShape 7" descr="Image result for scottish hills copyright free images">
            <a:extLst>
              <a:ext uri="{FF2B5EF4-FFF2-40B4-BE49-F238E27FC236}">
                <a16:creationId xmlns:a16="http://schemas.microsoft.com/office/drawing/2014/main" id="{A06C95D1-85B8-4343-A7BB-1250641980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8" name="AutoShape 8" descr="Image result for scottish hills copyright free images">
            <a:extLst>
              <a:ext uri="{FF2B5EF4-FFF2-40B4-BE49-F238E27FC236}">
                <a16:creationId xmlns:a16="http://schemas.microsoft.com/office/drawing/2014/main" id="{AB81AF00-C11B-453E-AFE6-2A5CE2E620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5129" name="Picture 11" descr="Image result for schools clipart copyright free">
            <a:extLst>
              <a:ext uri="{FF2B5EF4-FFF2-40B4-BE49-F238E27FC236}">
                <a16:creationId xmlns:a16="http://schemas.microsoft.com/office/drawing/2014/main" id="{2F066B49-74CE-47BD-AFD1-35B4B4BD1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3573463"/>
            <a:ext cx="324008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Image result for schools clipart copyright free">
            <a:extLst>
              <a:ext uri="{FF2B5EF4-FFF2-40B4-BE49-F238E27FC236}">
                <a16:creationId xmlns:a16="http://schemas.microsoft.com/office/drawing/2014/main" id="{FF40ACCA-D2B3-4E8F-B8C7-BA827633C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844675"/>
            <a:ext cx="27336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5" descr="Image result for bunsgoil taobh na pairce">
            <a:extLst>
              <a:ext uri="{FF2B5EF4-FFF2-40B4-BE49-F238E27FC236}">
                <a16:creationId xmlns:a16="http://schemas.microsoft.com/office/drawing/2014/main" id="{3353298E-16A9-451D-A81E-2DE117944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8"/>
          <a:stretch>
            <a:fillRect/>
          </a:stretch>
        </p:blipFill>
        <p:spPr bwMode="auto">
          <a:xfrm>
            <a:off x="6261102" y="1665288"/>
            <a:ext cx="307498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7" descr="Image result for schools clipart copyright free">
            <a:extLst>
              <a:ext uri="{FF2B5EF4-FFF2-40B4-BE49-F238E27FC236}">
                <a16:creationId xmlns:a16="http://schemas.microsoft.com/office/drawing/2014/main" id="{2B4A5FDA-AED6-4F6E-AEC7-742140DED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1" y="4035425"/>
            <a:ext cx="25431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>
            <a:extLst>
              <a:ext uri="{FF2B5EF4-FFF2-40B4-BE49-F238E27FC236}">
                <a16:creationId xmlns:a16="http://schemas.microsoft.com/office/drawing/2014/main" id="{55319197-4D85-42F9-B1DA-68F7BCBD7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10402"/>
            <a:ext cx="5184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fèill</a:t>
            </a:r>
            <a:r>
              <a:rPr lang="en-GB" altLang="en-US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7172" name="AutoShape 4" descr="Image result for mountain copyright free images">
            <a:extLst>
              <a:ext uri="{FF2B5EF4-FFF2-40B4-BE49-F238E27FC236}">
                <a16:creationId xmlns:a16="http://schemas.microsoft.com/office/drawing/2014/main" id="{CEF25D97-F6A4-44A7-B283-F79F2FC894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3" name="AutoShape 5" descr="Image result for mountains copyright free images">
            <a:extLst>
              <a:ext uri="{FF2B5EF4-FFF2-40B4-BE49-F238E27FC236}">
                <a16:creationId xmlns:a16="http://schemas.microsoft.com/office/drawing/2014/main" id="{19A98A9E-B32F-4F84-8AF3-D97B1C72B4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4" name="AutoShape 6" descr="Image result for arrochar alps copyright free images">
            <a:extLst>
              <a:ext uri="{FF2B5EF4-FFF2-40B4-BE49-F238E27FC236}">
                <a16:creationId xmlns:a16="http://schemas.microsoft.com/office/drawing/2014/main" id="{11FFA0EB-9EEC-47DC-81E2-D4BF795CECB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5" name="AutoShape 7" descr="Image result for scottish hills copyright free images">
            <a:extLst>
              <a:ext uri="{FF2B5EF4-FFF2-40B4-BE49-F238E27FC236}">
                <a16:creationId xmlns:a16="http://schemas.microsoft.com/office/drawing/2014/main" id="{8F7D9E9C-2E3C-4C8B-924E-88BF3D466B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6" name="AutoShape 8" descr="Image result for scottish hills copyright free images">
            <a:extLst>
              <a:ext uri="{FF2B5EF4-FFF2-40B4-BE49-F238E27FC236}">
                <a16:creationId xmlns:a16="http://schemas.microsoft.com/office/drawing/2014/main" id="{96145974-0635-43E9-9E7D-19E1D18D79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7" name="AutoShape 13" descr="Image result for fair">
            <a:extLst>
              <a:ext uri="{FF2B5EF4-FFF2-40B4-BE49-F238E27FC236}">
                <a16:creationId xmlns:a16="http://schemas.microsoft.com/office/drawing/2014/main" id="{8B54DA73-3EE3-403C-A0D3-2C7F80E457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178" name="Picture 15" descr="Image result for fair copyright free">
            <a:extLst>
              <a:ext uri="{FF2B5EF4-FFF2-40B4-BE49-F238E27FC236}">
                <a16:creationId xmlns:a16="http://schemas.microsoft.com/office/drawing/2014/main" id="{55202B2A-6AF6-4CCB-9915-47904AE6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7" y="1090611"/>
            <a:ext cx="4913051" cy="3269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135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151</Words>
  <Application>Microsoft Office PowerPoint</Application>
  <PresentationFormat>Widescreen</PresentationFormat>
  <Paragraphs>69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MV Boli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Moray Grigor</dc:creator>
  <cp:lastModifiedBy>Moray Grigor</cp:lastModifiedBy>
  <cp:revision>9</cp:revision>
  <dcterms:created xsi:type="dcterms:W3CDTF">2019-03-14T09:42:17Z</dcterms:created>
  <dcterms:modified xsi:type="dcterms:W3CDTF">2019-07-05T12:44:06Z</dcterms:modified>
</cp:coreProperties>
</file>