
<file path=[Content_Types].xml><?xml version="1.0" encoding="utf-8"?>
<Types xmlns="http://schemas.openxmlformats.org/package/2006/content-types"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theme+xml" PartName="/ppt/theme/theme1.xml"/>
  <Override ContentType="application/vnd.openxmlformats-officedocument.presentationml.notesMaster+xml" PartName="/ppt/notesMasters/notesMaster1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tableStyles+xml" PartName="/ppt/tableStyles.xml"/>
  <Default ContentType="image/jpeg" Extension="jpg"/>
  <Default ContentType="image/png" Extension="png"/>
  <Default ContentType="image/jpeg" Extension="jpeg"/>
  <Override ContentType="application/vnd.openxmlformats-officedocument.presentationml.presentation.main+xml" PartName="/ppt/presentation.xml"/>
  <Default ContentType="application/xml" Extension="xml"/>
  <Default ContentType="application/vnd.openxmlformats-package.relationships+xml" Extension="rels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?><Relationships xmlns="http://schemas.openxmlformats.org/package/2006/relationships"><Relationship Id="rId1" Target="/ppt/media/image1.jpeg" Type="http://schemas.openxmlformats.org/officeDocument/2006/relationships/image"/><Relationship Id="rId2" Target="/ppt/media/image2.jpeg" Type="http://schemas.openxmlformats.org/officeDocument/2006/relationships/image"/><Relationship Id="rId3" Target="/ppt/media/image3.jpeg" Type="http://schemas.openxmlformats.org/officeDocument/2006/relationships/image"/><Relationship Id="rId4" Target="/ppt/media/image4.jpg" Type="http://schemas.openxmlformats.org/officeDocument/2006/relationships/image"/><Relationship Id="rId5" Target="/ppt/media/image5.jpeg" Type="http://schemas.openxmlformats.org/officeDocument/2006/relationships/image"/><Relationship Id="rId6" Target="/ppt/media/image6.jpeg" Type="http://schemas.openxmlformats.org/officeDocument/2006/relationships/image"/><Relationship Id="rId7" Target="/ppt/media/image7.jpeg" Type="http://schemas.openxmlformats.org/officeDocument/2006/relationships/image"/><Relationship Id="rId8" Target="/ppt/media/image8.jpg" Type="http://schemas.openxmlformats.org/officeDocument/2006/relationships/image"/><Relationship Id="rId9" Target="/ppt/media/image10.jpg" Type="http://schemas.openxmlformats.org/officeDocument/2006/relationships/image"/><Relationship Id="rId10" Target="/ppt/media/image11.jpeg" Type="http://schemas.openxmlformats.org/officeDocument/2006/relationships/image"/><Relationship Id="rId11" Target="/ppt/media/image13.jpeg" Type="http://schemas.openxmlformats.org/officeDocument/2006/relationships/image"/><Relationship Id="rId12" Target="/ppt/media/image14.jpeg" Type="http://schemas.openxmlformats.org/officeDocument/2006/relationships/image"/><Relationship Id="rId13" Target="/ppt/media/image16.jpg" Type="http://schemas.openxmlformats.org/officeDocument/2006/relationships/image"/><Relationship Id="rId14" Target="/ppt/media/image17.jpeg" Type="http://schemas.openxmlformats.org/officeDocument/2006/relationships/image"/><Relationship Id="rId15" Target="/ppt/media/image18.png" Type="http://schemas.openxmlformats.org/officeDocument/2006/relationships/image"/><Relationship Id="rId16" Target="ppt/media/img_cc_black.png" Type="http://schemas.openxmlformats.org/officeDocument/2006/relationships/image"/><Relationship Id="rId17" Target="ppt/presentation.xml" Type="http://schemas.openxmlformats.org/officeDocument/2006/relationships/officeDocument"/><Relationship Id="rId18" Target="docProps/core.xml" Type="http://schemas.openxmlformats.org/package/2006/relationships/metadata/core-properties"/><Relationship Id="rId19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embedTrueTypeFonts="1" saveSubsetFonts="1">
  <p:sldMasterIdLst>
    <p:sldMasterId id="2147483648" r:id="rId1"/>
  </p:sldMasterIdLst>
  <p:notesMasterIdLst>
    <p:notesMasterId r:id="rId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x="12192000" cy="6858000" type="custom"/>
  <p:notesSz cx="12192000" cy="6858000"/>
  <p:embeddedFontLst/>
  <p:custDataLst/>
  <p:defaultTextStyle>
    <a:defPPr>
      <a:defRPr lang="en-US"/>
    </a:defPPr>
    <a:lvl1pPr algn="l" lvl="0" marL="0" rtl="false">
      <a:defRPr dirty="0" lang="en-US" sz="1800">
        <a:solidFill>
          <a:schemeClr val="tx1"/>
        </a:solidFill>
        <a:latin typeface="+mn-lt"/>
      </a:defRPr>
    </a:lvl1pPr>
    <a:lvl2pPr algn="l" lvl="1" marL="457200" rtl="false">
      <a:defRPr dirty="0" lang="en-US" sz="1800">
        <a:solidFill>
          <a:schemeClr val="tx1"/>
        </a:solidFill>
        <a:latin typeface="+mn-lt"/>
      </a:defRPr>
    </a:lvl2pPr>
    <a:lvl3pPr algn="l" lvl="2" marL="914400" rtl="false">
      <a:defRPr dirty="0" lang="en-US" sz="1800">
        <a:solidFill>
          <a:schemeClr val="tx1"/>
        </a:solidFill>
        <a:latin typeface="+mn-lt"/>
      </a:defRPr>
    </a:lvl3pPr>
    <a:lvl4pPr algn="l" lvl="3" marL="1371600" rtl="false">
      <a:defRPr dirty="0" lang="en-US" sz="1800">
        <a:solidFill>
          <a:schemeClr val="tx1"/>
        </a:solidFill>
        <a:latin typeface="+mn-lt"/>
      </a:defRPr>
    </a:lvl4pPr>
    <a:lvl5pPr algn="l" lvl="4" marL="1828800" rtl="false">
      <a:defRPr dirty="0" lang="en-US" sz="1800">
        <a:solidFill>
          <a:schemeClr val="tx1"/>
        </a:solidFill>
        <a:latin typeface="+mn-lt"/>
      </a:defRPr>
    </a:lvl5pPr>
    <a:lvl6pPr algn="l" lvl="5" marL="2286000" rtl="false">
      <a:defRPr dirty="0" lang="en-US" sz="1800">
        <a:solidFill>
          <a:schemeClr val="tx1"/>
        </a:solidFill>
        <a:latin typeface="+mn-lt"/>
      </a:defRPr>
    </a:lvl6pPr>
    <a:lvl7pPr algn="l" lvl="6" marL="2743200" rtl="false">
      <a:defRPr dirty="0" lang="en-US" sz="1800">
        <a:solidFill>
          <a:schemeClr val="tx1"/>
        </a:solidFill>
        <a:latin typeface="+mn-lt"/>
      </a:defRPr>
    </a:lvl7pPr>
    <a:lvl8pPr algn="l" lvl="7" marL="3200400" rtl="false">
      <a:defRPr dirty="0" lang="en-US" sz="1800">
        <a:solidFill>
          <a:schemeClr val="tx1"/>
        </a:solidFill>
        <a:latin typeface="+mn-lt"/>
      </a:defRPr>
    </a:lvl8pPr>
    <a:lvl9pPr algn="l" lvl="8" marL="3657600" rtl="false">
      <a:defRPr dirty="0" lang="en-US" sz="1800">
        <a:solidFill>
          <a:schemeClr val="tx1"/>
        </a:solidFill>
        <a:latin typeface="+mn-lt"/>
      </a:defRPr>
    </a:lvl9pPr>
  </p:defaultTextStyle>
</p:presentation>
</file>

<file path=ppt/presProps.xml><?xml version="1.0" encoding="utf-8"?>
<p:presentationPr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showPr showNarration="1">
    <p:sldAll/>
  </p:showPr>
</p:presentationPr>
</file>

<file path=ppt/tableStyles.xml><?xml version="1.0" encoding="utf-8"?>
<a:tblStyleLs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def="{5C22544A-7EE6-4342-B048-85BDC9FD1C3A}">
  <a:tblStyle styleId="{d31be488-0bb5-4f5e-a2b5-5a3831d0cb6b}" styleName="Medium Style 2 - Accent 1">
    <a:wholeTbl>
      <a:tcTxStyle>
        <a:fontRef idx="minor">
          <a:srgbClr val="000000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H>
      <a:tcStyle>
        <a:tcBdr/>
      </a:tcStyle>
    </a:band2H>
    <a:band2V>
      <a:tcStyle>
        <a:tcBdr/>
      </a:tcStyle>
    </a:band2V>
    <a:lastCol>
      <a:tcTxStyle b="on">
        <a:fontRef idx="minor">
          <a:srgbClr val="00000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rgbClr val="00000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rgbClr val="000000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srgbClr val="000000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normalViewPr showOutlineIcons="false">
    <p:restoredLeft sz="15620"/>
    <p:restoredTop sz="94660"/>
  </p:normalViewPr>
  <p:slideViewPr>
    <p:cSldViewPr>
      <p:cViewPr varScale="true">
        <p:scale>
          <a:sx d="100" n="73"/>
          <a:sy d="100" n="73"/>
        </p:scale>
        <p:origin x="-1110" y="-102"/>
      </p:cViewPr>
      <p:guideLst>
        <p:guide orient="horz" pos="2160"/>
        <p:guide pos="2880"/>
      </p:guideLst>
    </p:cSldViewPr>
  </p:slideViewPr>
  <p:notesTextViewPr>
    <p:cViewPr>
      <p:scale>
        <a:sx d="100" n="100"/>
        <a:sy d="100" n="100"/>
      </p:scale>
      <p:origin x="0" y="0"/>
    </p:cViewPr>
  </p:notesTextViewPr>
  <p:gridSpacing cx="78028800" cy="78028800"/>
</p:viewPr>
</file>

<file path=ppt/_rels/presentation.xml.rels><?xml version="1.0" encoding="UTF-8"?><Relationships xmlns="http://schemas.openxmlformats.org/package/2006/relationships"><Relationship Id="rId1" Target="slideMasters/slideMaster1.xml" Type="http://schemas.openxmlformats.org/officeDocument/2006/relationships/slideMaster"/><Relationship Id="rId2" Target="theme/theme1.xml" Type="http://schemas.openxmlformats.org/officeDocument/2006/relationships/theme"/><Relationship Id="rId3" Target="notesMasters/notesMaster1.xml" Type="http://schemas.openxmlformats.org/officeDocument/2006/relationships/notesMaster"/><Relationship Id="rId4" Target="theme/theme2.xml" Type="http://schemas.openxmlformats.org/officeDocument/2006/relationships/theme"/><Relationship Id="rId5" Target="slides/slide1.xml" Type="http://schemas.openxmlformats.org/officeDocument/2006/relationships/slide"/><Relationship Id="rId6" Target="slides/slide2.xml" Type="http://schemas.openxmlformats.org/officeDocument/2006/relationships/slide"/><Relationship Id="rId7" Target="slides/slide3.xml" Type="http://schemas.openxmlformats.org/officeDocument/2006/relationships/slide"/><Relationship Id="rId8" Target="slides/slide4.xml" Type="http://schemas.openxmlformats.org/officeDocument/2006/relationships/slide"/><Relationship Id="rId9" Target="slides/slide5.xml" Type="http://schemas.openxmlformats.org/officeDocument/2006/relationships/slide"/><Relationship Id="rId10" Target="slides/slide6.xml" Type="http://schemas.openxmlformats.org/officeDocument/2006/relationships/slide"/><Relationship Id="rId11" Target="slides/slide7.xml" Type="http://schemas.openxmlformats.org/officeDocument/2006/relationships/slide"/><Relationship Id="rId12" Target="slides/slide8.xml" Type="http://schemas.openxmlformats.org/officeDocument/2006/relationships/slide"/><Relationship Id="rId13" Target="slides/slide9.xml" Type="http://schemas.openxmlformats.org/officeDocument/2006/relationships/slide"/><Relationship Id="rId14" Target="slides/slide10.xml" Type="http://schemas.openxmlformats.org/officeDocument/2006/relationships/slide"/><Relationship Id="rId15" Target="slides/slide11.xml" Type="http://schemas.openxmlformats.org/officeDocument/2006/relationships/slide"/><Relationship Id="rId16" Target="slides/slide12.xml" Type="http://schemas.openxmlformats.org/officeDocument/2006/relationships/slide"/><Relationship Id="rId17" Target="slides/slide13.xml" Type="http://schemas.openxmlformats.org/officeDocument/2006/relationships/slide"/><Relationship Id="rId18" Target="slides/slide14.xml" Type="http://schemas.openxmlformats.org/officeDocument/2006/relationships/slide"/><Relationship Id="rId19" Target="slides/slide15.xml" Type="http://schemas.openxmlformats.org/officeDocument/2006/relationships/slide"/><Relationship Id="rId20" Target="slides/slide16.xml" Type="http://schemas.openxmlformats.org/officeDocument/2006/relationships/slide"/><Relationship Id="rId21" Target="tableStyles.xml" Type="http://schemas.openxmlformats.org/officeDocument/2006/relationships/tableStyles"/><Relationship Id="rId22" Target="presProps.xml" Type="http://schemas.openxmlformats.org/officeDocument/2006/relationships/presProps"/><Relationship Id="rId23" Target="viewProps.xml" Type="http://schemas.openxmlformats.org/officeDocument/2006/relationships/viewProps"/></Relationships>
</file>

<file path=ppt/notesMasters/_rels/notesMaster1.xml.rels><?xml version="1.0" encoding="UTF-8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44B65459-4C01-9248-BDAA-F28591FAF6F5}" type="datetimeFigureOut">
              <a:rPr lang="en-US" smtClean="0"/>
              <a:t>4/4/17</a:t>
            </a:fld>
            <a:endParaRPr lang="en-US"/>
          </a:p>
        </p:txBody>
      </p:sp>
      <p:sp>
        <p:nvSpPr>
          <p:cNvPr id="4" name="Slide Image Placeholder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69327042-6B61-B148-8485-8BBBFAA13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321138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200">
        <a:solidFill>
          <a:schemeClr val="tx1"/>
        </a:solidFill>
        <a:latin typeface="+mn-lt"/>
        <a:ea typeface="+mn-ea"/>
        <a:cs typeface="+mn-cs"/>
      </a:defRPr>
    </a:lvl9pPr>
  </p:notesStyle>
</p:notesMaster>
<!-- $Id$ -->
</file>

<file path=ppt/slideLayouts/_rels/slideLayout1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>
          <a:xfrm rot="0">
            <a:off x="1524000" y="1122363"/>
            <a:ext cx="9144000" cy="2387600"/>
          </a:xfrm>
        </p:spPr>
        <p:txBody>
          <a:bodyPr anchor="b" rtlCol="0" vert="horz"/>
          <a:lstStyle>
            <a:lvl1pPr algn="ctr" lvl="0">
              <a:defRPr dirty="0" lang="en-US" sz="6000"/>
            </a:lvl1pPr>
          </a:lstStyle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3" name="Subtitle 2"/>
          <p:cNvSpPr>
            <a:spLocks noGrp="true"/>
          </p:cNvSpPr>
          <p:nvPr>
            <p:ph idx="1" type="subTitle"/>
          </p:nvPr>
        </p:nvSpPr>
        <p:spPr>
          <a:xfrm rot="0">
            <a:off x="1524000" y="3602038"/>
            <a:ext cx="9144000" cy="1655762"/>
          </a:xfrm>
        </p:spPr>
        <p:txBody>
          <a:bodyPr rtlCol="0" vert="horz"/>
          <a:lstStyle>
            <a:lvl1pPr algn="ctr" indent="0" lvl="0" marL="0">
              <a:buNone/>
              <a:defRPr dirty="0" lang="en-US" sz="2400"/>
            </a:lvl1pPr>
            <a:lvl2pPr algn="ctr" indent="0" lvl="1" marL="457200">
              <a:buNone/>
              <a:defRPr dirty="0" lang="en-US" sz="2000"/>
            </a:lvl2pPr>
            <a:lvl3pPr algn="ctr" indent="0" lvl="2" marL="914400">
              <a:buNone/>
              <a:defRPr dirty="0" lang="en-US" sz="1800"/>
            </a:lvl3pPr>
            <a:lvl4pPr algn="ctr" indent="0" lvl="3" marL="1371600">
              <a:buNone/>
              <a:defRPr dirty="0" lang="en-US" sz="1600"/>
            </a:lvl4pPr>
            <a:lvl5pPr algn="ctr" indent="0" lvl="4" marL="1828800">
              <a:buNone/>
              <a:defRPr dirty="0" lang="en-US" sz="1600"/>
            </a:lvl5pPr>
            <a:lvl6pPr algn="ctr" indent="0" lvl="5" marL="2286000">
              <a:buNone/>
              <a:defRPr dirty="0" lang="en-US" sz="1600"/>
            </a:lvl6pPr>
            <a:lvl7pPr algn="ctr" indent="0" lvl="6" marL="2743200">
              <a:buNone/>
              <a:defRPr dirty="0" lang="en-US" sz="1600"/>
            </a:lvl7pPr>
            <a:lvl8pPr algn="ctr" indent="0" lvl="7" marL="3200400">
              <a:buNone/>
              <a:defRPr dirty="0" lang="en-US" sz="1600"/>
            </a:lvl8pPr>
            <a:lvl9pPr algn="ctr" indent="0" lvl="8" marL="3657600">
              <a:buNone/>
              <a:defRPr dirty="0" lang="en-US" sz="1600"/>
            </a:lvl9pPr>
          </a:lstStyle>
          <a:p>
            <a:pPr/>
            <a:r>
              <a:rPr dirty="0" lang="en-US"/>
              <a:t>Click to edit Master subtitle style</a:t>
            </a:r>
            <a:endParaRPr dirty="0" lang="en-US"/>
          </a:p>
        </p:txBody>
      </p:sp>
      <p:sp>
        <p:nvSpPr>
          <p:cNvPr id="4" name="Date Placeholder 3"/>
          <p:cNvSpPr>
            <a:spLocks noGrp="true"/>
          </p:cNvSpPr>
          <p:nvPr>
            <p:ph idx="10" sz="half" type="dt"/>
          </p:nvPr>
        </p:nvSpPr>
        <p:spPr/>
        <p:txBody>
          <a:bodyPr rtlCol="0" vert="horz"/>
          <a:lstStyle/>
          <a:p>
            <a:pPr/>
            <a:fld id="{02E1136E-A350-4A61-9ED1-5C82EE05B2C4}" type="datetime1">
              <a:t>1/14/2020</a:t>
            </a:fld>
            <a:endParaRPr dirty="0" lang="en-US"/>
          </a:p>
        </p:txBody>
      </p:sp>
      <p:sp>
        <p:nvSpPr>
          <p:cNvPr id="5" name="Footer Placeholder 4"/>
          <p:cNvSpPr>
            <a:spLocks noGrp="true"/>
          </p:cNvSpPr>
          <p:nvPr>
            <p:ph idx="11" sz="quarter" type="ftr"/>
          </p:nvPr>
        </p:nvSpPr>
        <p:spPr/>
        <p:txBody>
          <a:bodyPr rtlCol="0" vert="horz"/>
          <a:lstStyle/>
          <a:p>
            <a:pPr/>
            <a:r>
              <a:rPr dirty="0" lang="en-US"/>
              <a:t/>
            </a:r>
            <a:endParaRPr dirty="0" lang="en-US"/>
          </a:p>
        </p:txBody>
      </p:sp>
      <p:sp>
        <p:nvSpPr>
          <p:cNvPr id="6" name="Slide Number Placeholder 5"/>
          <p:cNvSpPr>
            <a:spLocks noGrp="true"/>
          </p:cNvSpPr>
          <p:nvPr>
            <p:ph idx="12" sz="quarter" type="sldNum"/>
          </p:nvPr>
        </p:nvSpPr>
        <p:spPr/>
        <p:txBody>
          <a:bodyPr rtlCol="0" vert="horz"/>
          <a:lstStyle/>
          <a:p>
            <a:pPr/>
            <a:fld id="{14C50E2C-349E-494E-8155-BAC3F00F97AA}" type="slidenum"/>
            <a:endParaRPr dirty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vert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/>
        <p:txBody>
          <a:bodyPr rtlCol="0" vert="horz"/>
          <a:lstStyle/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3" name="Vertical Text Placeholder 2"/>
          <p:cNvSpPr>
            <a:spLocks noGrp="true"/>
          </p:cNvSpPr>
          <p:nvPr>
            <p:ph idx="1" type="body"/>
          </p:nvPr>
        </p:nvSpPr>
        <p:spPr/>
        <p:txBody>
          <a:bodyPr rtlCol="0" vert="horz"/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4" name="Date Placeholder 3"/>
          <p:cNvSpPr>
            <a:spLocks noGrp="true"/>
          </p:cNvSpPr>
          <p:nvPr>
            <p:ph idx="10" sz="half" type="dt"/>
          </p:nvPr>
        </p:nvSpPr>
        <p:spPr/>
        <p:txBody>
          <a:bodyPr rtlCol="0" vert="horz"/>
          <a:lstStyle/>
          <a:p>
            <a:pPr/>
            <a:fld id="{0B0489CD-B07D-4612-8DAD-455D02978853}" type="datetime1">
              <a:t>1/14/2020</a:t>
            </a:fld>
            <a:endParaRPr dirty="0" lang="en-US"/>
          </a:p>
        </p:txBody>
      </p:sp>
      <p:sp>
        <p:nvSpPr>
          <p:cNvPr id="5" name="Footer Placeholder 4"/>
          <p:cNvSpPr>
            <a:spLocks noGrp="true"/>
          </p:cNvSpPr>
          <p:nvPr>
            <p:ph idx="11" sz="quarter" type="ftr"/>
          </p:nvPr>
        </p:nvSpPr>
        <p:spPr/>
        <p:txBody>
          <a:bodyPr rtlCol="0" vert="horz"/>
          <a:lstStyle/>
          <a:p>
            <a:pPr/>
            <a:r>
              <a:rPr dirty="0" lang="en-US"/>
              <a:t/>
            </a:r>
            <a:endParaRPr dirty="0" lang="en-US"/>
          </a:p>
        </p:txBody>
      </p:sp>
      <p:sp>
        <p:nvSpPr>
          <p:cNvPr id="6" name="Slide Number Placeholder 5"/>
          <p:cNvSpPr>
            <a:spLocks noGrp="true"/>
          </p:cNvSpPr>
          <p:nvPr>
            <p:ph idx="12" sz="quarter" type="sldNum"/>
          </p:nvPr>
        </p:nvSpPr>
        <p:spPr/>
        <p:txBody>
          <a:bodyPr rtlCol="0" vert="horz"/>
          <a:lstStyle/>
          <a:p>
            <a:pPr/>
            <a:fld id="{54369984-0B89-4DB0-9790-E80A256B573B}" type="slidenum"/>
            <a:endParaRPr dirty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vertTitleAnd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true"/>
          </p:cNvSpPr>
          <p:nvPr>
            <p:ph type="title"/>
          </p:nvPr>
        </p:nvSpPr>
        <p:spPr>
          <a:xfrm rot="0">
            <a:off x="8724900" y="365125"/>
            <a:ext cx="2628900" cy="5811838"/>
          </a:xfrm>
        </p:spPr>
        <p:txBody>
          <a:bodyPr rtlCol="0" vert="horz"/>
          <a:lstStyle/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3" name="Vertical Text Placeholder 2"/>
          <p:cNvSpPr>
            <a:spLocks noGrp="true"/>
          </p:cNvSpPr>
          <p:nvPr>
            <p:ph idx="1" type="body"/>
          </p:nvPr>
        </p:nvSpPr>
        <p:spPr>
          <a:xfrm rot="0">
            <a:off x="838200" y="365125"/>
            <a:ext cx="7734300" cy="5811838"/>
          </a:xfrm>
        </p:spPr>
        <p:txBody>
          <a:bodyPr rtlCol="0" vert="horz"/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4" name="Date Placeholder 3"/>
          <p:cNvSpPr>
            <a:spLocks noGrp="true"/>
          </p:cNvSpPr>
          <p:nvPr>
            <p:ph idx="10" sz="half" type="dt"/>
          </p:nvPr>
        </p:nvSpPr>
        <p:spPr/>
        <p:txBody>
          <a:bodyPr rtlCol="0" vert="horz"/>
          <a:lstStyle/>
          <a:p>
            <a:pPr/>
            <a:fld id="{039FFBC0-B544-4F04-8BFE-1511869EEBE1}" type="datetime1">
              <a:t>1/14/2020</a:t>
            </a:fld>
            <a:endParaRPr dirty="0" lang="en-US"/>
          </a:p>
        </p:txBody>
      </p:sp>
      <p:sp>
        <p:nvSpPr>
          <p:cNvPr id="5" name="Footer Placeholder 4"/>
          <p:cNvSpPr>
            <a:spLocks noGrp="true"/>
          </p:cNvSpPr>
          <p:nvPr>
            <p:ph idx="11" sz="quarter" type="ftr"/>
          </p:nvPr>
        </p:nvSpPr>
        <p:spPr/>
        <p:txBody>
          <a:bodyPr rtlCol="0" vert="horz"/>
          <a:lstStyle/>
          <a:p>
            <a:pPr/>
            <a:r>
              <a:rPr dirty="0" lang="en-US"/>
              <a:t/>
            </a:r>
            <a:endParaRPr dirty="0" lang="en-US"/>
          </a:p>
        </p:txBody>
      </p:sp>
      <p:sp>
        <p:nvSpPr>
          <p:cNvPr id="6" name="Slide Number Placeholder 5"/>
          <p:cNvSpPr>
            <a:spLocks noGrp="true"/>
          </p:cNvSpPr>
          <p:nvPr>
            <p:ph idx="12" sz="quarter" type="sldNum"/>
          </p:nvPr>
        </p:nvSpPr>
        <p:spPr/>
        <p:txBody>
          <a:bodyPr rtlCol="0" vert="horz"/>
          <a:lstStyle/>
          <a:p>
            <a:pPr/>
            <a:fld id="{1F5B37A3-9043-494B-B54F-8DD57EF880ED}" type="slidenum"/>
            <a:endParaRPr dirty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/>
        <p:txBody>
          <a:bodyPr rtlCol="0" vert="horz"/>
          <a:lstStyle/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3" name="Content Placeholder 2"/>
          <p:cNvSpPr>
            <a:spLocks noGrp="true"/>
          </p:cNvSpPr>
          <p:nvPr>
            <p:ph idx="1"/>
          </p:nvPr>
        </p:nvSpPr>
        <p:spPr/>
        <p:txBody>
          <a:bodyPr rtlCol="0" vert="horz"/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4" name="Date Placeholder 3"/>
          <p:cNvSpPr>
            <a:spLocks noGrp="true"/>
          </p:cNvSpPr>
          <p:nvPr>
            <p:ph idx="10" sz="half" type="dt"/>
          </p:nvPr>
        </p:nvSpPr>
        <p:spPr/>
        <p:txBody>
          <a:bodyPr rtlCol="0" vert="horz"/>
          <a:lstStyle/>
          <a:p>
            <a:pPr/>
            <a:fld id="{ACA011B5-1724-48BB-BD77-27ACC066A5BA}" type="datetime1">
              <a:t>1/14/2020</a:t>
            </a:fld>
            <a:endParaRPr dirty="0" lang="en-US"/>
          </a:p>
        </p:txBody>
      </p:sp>
      <p:sp>
        <p:nvSpPr>
          <p:cNvPr id="5" name="Footer Placeholder 4"/>
          <p:cNvSpPr>
            <a:spLocks noGrp="true"/>
          </p:cNvSpPr>
          <p:nvPr>
            <p:ph idx="11" sz="quarter" type="ftr"/>
          </p:nvPr>
        </p:nvSpPr>
        <p:spPr/>
        <p:txBody>
          <a:bodyPr rtlCol="0" vert="horz"/>
          <a:lstStyle/>
          <a:p>
            <a:pPr/>
            <a:r>
              <a:rPr dirty="0" lang="en-US"/>
              <a:t/>
            </a:r>
            <a:endParaRPr dirty="0" lang="en-US"/>
          </a:p>
        </p:txBody>
      </p:sp>
      <p:sp>
        <p:nvSpPr>
          <p:cNvPr id="6" name="Slide Number Placeholder 5"/>
          <p:cNvSpPr>
            <a:spLocks noGrp="true"/>
          </p:cNvSpPr>
          <p:nvPr>
            <p:ph idx="12" sz="quarter" type="sldNum"/>
          </p:nvPr>
        </p:nvSpPr>
        <p:spPr/>
        <p:txBody>
          <a:bodyPr rtlCol="0" vert="horz"/>
          <a:lstStyle/>
          <a:p>
            <a:pPr/>
            <a:fld id="{B7C51075-B963-47AE-9955-4F6A1A35063A}" type="slidenum"/>
            <a:endParaRPr dirty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>
          <a:xfrm rot="0">
            <a:off x="831849" y="1709738"/>
            <a:ext cx="10515600" cy="2852737"/>
          </a:xfrm>
        </p:spPr>
        <p:txBody>
          <a:bodyPr anchor="b" rtlCol="0" vert="horz"/>
          <a:lstStyle>
            <a:lvl1pPr lvl="0">
              <a:defRPr dirty="0" lang="en-US" sz="6000"/>
            </a:lvl1pPr>
          </a:lstStyle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3" name="Text Placeholder 2"/>
          <p:cNvSpPr>
            <a:spLocks noGrp="true"/>
          </p:cNvSpPr>
          <p:nvPr>
            <p:ph idx="1" type="body"/>
          </p:nvPr>
        </p:nvSpPr>
        <p:spPr>
          <a:xfrm rot="0">
            <a:off x="831849" y="4589463"/>
            <a:ext cx="10515600" cy="1500187"/>
          </a:xfrm>
        </p:spPr>
        <p:txBody>
          <a:bodyPr rtlCol="0" vert="horz"/>
          <a:lstStyle>
            <a:lvl1pPr indent="0" lvl="0" marL="0">
              <a:buNone/>
              <a:defRPr dirty="0" lang="en-US" sz="2400">
                <a:solidFill>
                  <a:schemeClr val="tx1">
                    <a:tint val="75000"/>
                  </a:schemeClr>
                </a:solidFill>
              </a:defRPr>
            </a:lvl1pPr>
            <a:lvl2pPr indent="0" lvl="1" marL="457200">
              <a:buNone/>
              <a:defRPr dirty="0" lang="en-US" sz="2000">
                <a:solidFill>
                  <a:schemeClr val="tx1">
                    <a:tint val="75000"/>
                  </a:schemeClr>
                </a:solidFill>
              </a:defRPr>
            </a:lvl2pPr>
            <a:lvl3pPr indent="0" lvl="2" marL="914400">
              <a:buNone/>
              <a:defRPr dirty="0" lang="en-US" sz="1800">
                <a:solidFill>
                  <a:schemeClr val="tx1">
                    <a:tint val="75000"/>
                  </a:schemeClr>
                </a:solidFill>
              </a:defRPr>
            </a:lvl3pPr>
            <a:lvl4pPr indent="0" lvl="3" marL="1371600">
              <a:buNone/>
              <a:defRPr dirty="0" lang="en-US" sz="1600">
                <a:solidFill>
                  <a:schemeClr val="tx1">
                    <a:tint val="75000"/>
                  </a:schemeClr>
                </a:solidFill>
              </a:defRPr>
            </a:lvl4pPr>
            <a:lvl5pPr indent="0" lvl="4" marL="1828800">
              <a:buNone/>
              <a:defRPr dirty="0" lang="en-US" sz="1600">
                <a:solidFill>
                  <a:schemeClr val="tx1">
                    <a:tint val="75000"/>
                  </a:schemeClr>
                </a:solidFill>
              </a:defRPr>
            </a:lvl5pPr>
            <a:lvl6pPr indent="0" lvl="5" marL="2286000">
              <a:buNone/>
              <a:defRPr dirty="0" lang="en-US" sz="1600">
                <a:solidFill>
                  <a:schemeClr val="tx1">
                    <a:tint val="75000"/>
                  </a:schemeClr>
                </a:solidFill>
              </a:defRPr>
            </a:lvl6pPr>
            <a:lvl7pPr indent="0" lvl="6" marL="2743200">
              <a:buNone/>
              <a:defRPr dirty="0" lang="en-US" sz="1600">
                <a:solidFill>
                  <a:schemeClr val="tx1">
                    <a:tint val="75000"/>
                  </a:schemeClr>
                </a:solidFill>
              </a:defRPr>
            </a:lvl7pPr>
            <a:lvl8pPr indent="0" lvl="7" marL="3200400">
              <a:buNone/>
              <a:defRPr dirty="0" lang="en-US" sz="1600">
                <a:solidFill>
                  <a:schemeClr val="tx1">
                    <a:tint val="75000"/>
                  </a:schemeClr>
                </a:solidFill>
              </a:defRPr>
            </a:lvl8pPr>
            <a:lvl9pPr indent="0" lvl="8" marL="3657600">
              <a:buNone/>
              <a:defRPr dirty="0" lang="en-US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dirty="0" lang="en-US"/>
              <a:t>Click to edit Master text styles</a:t>
            </a:r>
            <a:endParaRPr dirty="0" lang="en-US"/>
          </a:p>
        </p:txBody>
      </p:sp>
      <p:sp>
        <p:nvSpPr>
          <p:cNvPr id="4" name="Date Placeholder 3"/>
          <p:cNvSpPr>
            <a:spLocks noGrp="true"/>
          </p:cNvSpPr>
          <p:nvPr>
            <p:ph idx="10" sz="half" type="dt"/>
          </p:nvPr>
        </p:nvSpPr>
        <p:spPr/>
        <p:txBody>
          <a:bodyPr rtlCol="0" vert="horz"/>
          <a:lstStyle/>
          <a:p>
            <a:pPr/>
            <a:fld id="{B2D89EEE-EA9B-4642-ACA8-C3AA43C0A3AB}" type="datetime1">
              <a:t>1/14/2020</a:t>
            </a:fld>
            <a:endParaRPr dirty="0" lang="en-US"/>
          </a:p>
        </p:txBody>
      </p:sp>
      <p:sp>
        <p:nvSpPr>
          <p:cNvPr id="5" name="Footer Placeholder 4"/>
          <p:cNvSpPr>
            <a:spLocks noGrp="true"/>
          </p:cNvSpPr>
          <p:nvPr>
            <p:ph idx="11" sz="quarter" type="ftr"/>
          </p:nvPr>
        </p:nvSpPr>
        <p:spPr/>
        <p:txBody>
          <a:bodyPr rtlCol="0" vert="horz"/>
          <a:lstStyle/>
          <a:p>
            <a:pPr/>
            <a:r>
              <a:rPr dirty="0" lang="en-US"/>
              <a:t/>
            </a:r>
            <a:endParaRPr dirty="0" lang="en-US"/>
          </a:p>
        </p:txBody>
      </p:sp>
      <p:sp>
        <p:nvSpPr>
          <p:cNvPr id="6" name="Slide Number Placeholder 5"/>
          <p:cNvSpPr>
            <a:spLocks noGrp="true"/>
          </p:cNvSpPr>
          <p:nvPr>
            <p:ph idx="12" sz="quarter" type="sldNum"/>
          </p:nvPr>
        </p:nvSpPr>
        <p:spPr/>
        <p:txBody>
          <a:bodyPr rtlCol="0" vert="horz"/>
          <a:lstStyle/>
          <a:p>
            <a:pPr/>
            <a:fld id="{766D166D-CB72-4573-A657-05FD81ECB073}" type="slidenum"/>
            <a:endParaRPr dirty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/>
        <p:txBody>
          <a:bodyPr rtlCol="0" vert="horz"/>
          <a:lstStyle/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3" name="Content Placeholder 2"/>
          <p:cNvSpPr>
            <a:spLocks noGrp="true"/>
          </p:cNvSpPr>
          <p:nvPr>
            <p:ph idx="1"/>
          </p:nvPr>
        </p:nvSpPr>
        <p:spPr>
          <a:xfrm rot="0">
            <a:off x="838200" y="1825625"/>
            <a:ext cx="5181600" cy="4351338"/>
          </a:xfrm>
        </p:spPr>
        <p:txBody>
          <a:bodyPr rtlCol="0" vert="horz"/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4" name="Content Placeholder 3"/>
          <p:cNvSpPr>
            <a:spLocks noGrp="true"/>
          </p:cNvSpPr>
          <p:nvPr>
            <p:ph idx="2"/>
          </p:nvPr>
        </p:nvSpPr>
        <p:spPr>
          <a:xfrm rot="0">
            <a:off x="6172200" y="1825625"/>
            <a:ext cx="5181600" cy="4351338"/>
          </a:xfrm>
        </p:spPr>
        <p:txBody>
          <a:bodyPr rtlCol="0" vert="horz"/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5" name="Date Placeholder 4"/>
          <p:cNvSpPr>
            <a:spLocks noGrp="true"/>
          </p:cNvSpPr>
          <p:nvPr>
            <p:ph idx="10" sz="half" type="dt"/>
          </p:nvPr>
        </p:nvSpPr>
        <p:spPr/>
        <p:txBody>
          <a:bodyPr rtlCol="0" vert="horz"/>
          <a:lstStyle/>
          <a:p>
            <a:pPr/>
            <a:fld id="{4E969CA3-1D61-4E0F-9F5A-A2B630965E3A}" type="datetime1">
              <a:t>1/14/2020</a:t>
            </a:fld>
            <a:endParaRPr dirty="0" lang="en-US"/>
          </a:p>
        </p:txBody>
      </p:sp>
      <p:sp>
        <p:nvSpPr>
          <p:cNvPr id="6" name="Footer Placeholder 5"/>
          <p:cNvSpPr>
            <a:spLocks noGrp="true"/>
          </p:cNvSpPr>
          <p:nvPr>
            <p:ph idx="11" sz="quarter" type="ftr"/>
          </p:nvPr>
        </p:nvSpPr>
        <p:spPr/>
        <p:txBody>
          <a:bodyPr rtlCol="0" vert="horz"/>
          <a:lstStyle/>
          <a:p>
            <a:pPr/>
            <a:r>
              <a:rPr dirty="0" lang="en-US"/>
              <a:t/>
            </a:r>
            <a:endParaRPr dirty="0" lang="en-US"/>
          </a:p>
        </p:txBody>
      </p:sp>
      <p:sp>
        <p:nvSpPr>
          <p:cNvPr id="7" name="Slide Number Placeholder 6"/>
          <p:cNvSpPr>
            <a:spLocks noGrp="true"/>
          </p:cNvSpPr>
          <p:nvPr>
            <p:ph idx="12" sz="quarter" type="sldNum"/>
          </p:nvPr>
        </p:nvSpPr>
        <p:spPr/>
        <p:txBody>
          <a:bodyPr rtlCol="0" vert="horz"/>
          <a:lstStyle/>
          <a:p>
            <a:pPr/>
            <a:fld id="{8896453C-2D2B-46A7-B3DC-C910BCC336C1}" type="slidenum"/>
            <a:endParaRPr dirty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>
          <a:xfrm rot="0">
            <a:off x="839788" y="365125"/>
            <a:ext cx="10515600" cy="1325563"/>
          </a:xfrm>
        </p:spPr>
        <p:txBody>
          <a:bodyPr rtlCol="0" vert="horz"/>
          <a:lstStyle/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3" name="Text Placeholder 2"/>
          <p:cNvSpPr>
            <a:spLocks noGrp="true"/>
          </p:cNvSpPr>
          <p:nvPr>
            <p:ph idx="1" type="body"/>
          </p:nvPr>
        </p:nvSpPr>
        <p:spPr>
          <a:xfrm rot="0">
            <a:off x="839788" y="1681163"/>
            <a:ext cx="5157787" cy="823912"/>
          </a:xfrm>
        </p:spPr>
        <p:txBody>
          <a:bodyPr anchor="b" rtlCol="0" vert="horz"/>
          <a:lstStyle>
            <a:lvl1pPr indent="0" lvl="0" marL="0">
              <a:buNone/>
              <a:defRPr b="1" dirty="0" lang="en-US" sz="2400">
                <a:latin typeface="+mn-lt"/>
              </a:defRPr>
            </a:lvl1pPr>
            <a:lvl2pPr indent="0" lvl="1" marL="457200">
              <a:buNone/>
              <a:defRPr b="1" dirty="0" lang="en-US" sz="2000">
                <a:latin typeface="+mn-lt"/>
              </a:defRPr>
            </a:lvl2pPr>
            <a:lvl3pPr indent="0" lvl="2" marL="914400">
              <a:buNone/>
              <a:defRPr b="1" dirty="0" lang="en-US" sz="1800">
                <a:latin typeface="+mn-lt"/>
              </a:defRPr>
            </a:lvl3pPr>
            <a:lvl4pPr indent="0" lvl="3" marL="1371600">
              <a:buNone/>
              <a:defRPr b="1" dirty="0" lang="en-US" sz="1600">
                <a:latin typeface="+mn-lt"/>
              </a:defRPr>
            </a:lvl4pPr>
            <a:lvl5pPr indent="0" lvl="4" marL="1828800">
              <a:buNone/>
              <a:defRPr b="1" dirty="0" lang="en-US" sz="1600">
                <a:latin typeface="+mn-lt"/>
              </a:defRPr>
            </a:lvl5pPr>
            <a:lvl6pPr indent="0" lvl="5" marL="2286000">
              <a:buNone/>
              <a:defRPr b="1" dirty="0" lang="en-US" sz="1600">
                <a:latin typeface="+mn-lt"/>
              </a:defRPr>
            </a:lvl6pPr>
            <a:lvl7pPr indent="0" lvl="6" marL="2743200">
              <a:buNone/>
              <a:defRPr b="1" dirty="0" lang="en-US" sz="1600">
                <a:latin typeface="+mn-lt"/>
              </a:defRPr>
            </a:lvl7pPr>
            <a:lvl8pPr indent="0" lvl="7" marL="3200400">
              <a:buNone/>
              <a:defRPr b="1" dirty="0" lang="en-US" sz="1600">
                <a:latin typeface="+mn-lt"/>
              </a:defRPr>
            </a:lvl8pPr>
            <a:lvl9pPr indent="0" lvl="8" marL="3657600">
              <a:buNone/>
              <a:defRPr b="1" dirty="0" lang="en-US" sz="1600">
                <a:latin typeface="+mn-lt"/>
              </a:defRPr>
            </a:lvl9pPr>
          </a:lstStyle>
          <a:p>
            <a:pPr lvl="0"/>
            <a:r>
              <a:rPr dirty="0" lang="en-US"/>
              <a:t>Click to edit Master text styles</a:t>
            </a:r>
            <a:endParaRPr dirty="0" lang="en-US"/>
          </a:p>
        </p:txBody>
      </p:sp>
      <p:sp>
        <p:nvSpPr>
          <p:cNvPr id="4" name="Content Placeholder 3"/>
          <p:cNvSpPr>
            <a:spLocks noGrp="true"/>
          </p:cNvSpPr>
          <p:nvPr>
            <p:ph idx="2"/>
          </p:nvPr>
        </p:nvSpPr>
        <p:spPr>
          <a:xfrm rot="0">
            <a:off x="839788" y="2505075"/>
            <a:ext cx="5157787" cy="3684588"/>
          </a:xfrm>
        </p:spPr>
        <p:txBody>
          <a:bodyPr rtlCol="0" vert="horz"/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5" name="Text Placeholder 4"/>
          <p:cNvSpPr>
            <a:spLocks noGrp="true"/>
          </p:cNvSpPr>
          <p:nvPr>
            <p:ph idx="3" type="body"/>
          </p:nvPr>
        </p:nvSpPr>
        <p:spPr>
          <a:xfrm rot="0">
            <a:off x="6172200" y="1681163"/>
            <a:ext cx="5183187" cy="823912"/>
          </a:xfrm>
        </p:spPr>
        <p:txBody>
          <a:bodyPr anchor="b" rtlCol="0" vert="horz"/>
          <a:lstStyle>
            <a:lvl1pPr indent="0" lvl="0" marL="0">
              <a:buNone/>
              <a:defRPr b="1" dirty="0" lang="en-US" sz="2400">
                <a:latin typeface="+mn-lt"/>
              </a:defRPr>
            </a:lvl1pPr>
            <a:lvl2pPr indent="0" lvl="1" marL="457200">
              <a:buNone/>
              <a:defRPr b="1" dirty="0" lang="en-US" sz="2000">
                <a:latin typeface="+mn-lt"/>
              </a:defRPr>
            </a:lvl2pPr>
            <a:lvl3pPr indent="0" lvl="2" marL="914400">
              <a:buNone/>
              <a:defRPr b="1" dirty="0" lang="en-US" sz="1800">
                <a:latin typeface="+mn-lt"/>
              </a:defRPr>
            </a:lvl3pPr>
            <a:lvl4pPr indent="0" lvl="3" marL="1371600">
              <a:buNone/>
              <a:defRPr b="1" dirty="0" lang="en-US" sz="1600">
                <a:latin typeface="+mn-lt"/>
              </a:defRPr>
            </a:lvl4pPr>
            <a:lvl5pPr indent="0" lvl="4" marL="1828800">
              <a:buNone/>
              <a:defRPr b="1" dirty="0" lang="en-US" sz="1600">
                <a:latin typeface="+mn-lt"/>
              </a:defRPr>
            </a:lvl5pPr>
            <a:lvl6pPr indent="0" lvl="5" marL="2286000">
              <a:buNone/>
              <a:defRPr b="1" dirty="0" lang="en-US" sz="1600">
                <a:latin typeface="+mn-lt"/>
              </a:defRPr>
            </a:lvl6pPr>
            <a:lvl7pPr indent="0" lvl="6" marL="2743200">
              <a:buNone/>
              <a:defRPr b="1" dirty="0" lang="en-US" sz="1600">
                <a:latin typeface="+mn-lt"/>
              </a:defRPr>
            </a:lvl7pPr>
            <a:lvl8pPr indent="0" lvl="7" marL="3200400">
              <a:buNone/>
              <a:defRPr b="1" dirty="0" lang="en-US" sz="1600">
                <a:latin typeface="+mn-lt"/>
              </a:defRPr>
            </a:lvl8pPr>
            <a:lvl9pPr indent="0" lvl="8" marL="3657600">
              <a:buNone/>
              <a:defRPr b="1" dirty="0" lang="en-US" sz="1600">
                <a:latin typeface="+mn-lt"/>
              </a:defRPr>
            </a:lvl9pPr>
          </a:lstStyle>
          <a:p>
            <a:pPr lvl="0"/>
            <a:r>
              <a:rPr dirty="0" lang="en-US"/>
              <a:t>Click to edit Master text styles</a:t>
            </a:r>
            <a:endParaRPr dirty="0" lang="en-US"/>
          </a:p>
        </p:txBody>
      </p:sp>
      <p:sp>
        <p:nvSpPr>
          <p:cNvPr id="6" name="Content Placeholder 5"/>
          <p:cNvSpPr>
            <a:spLocks noGrp="true"/>
          </p:cNvSpPr>
          <p:nvPr>
            <p:ph idx="4"/>
          </p:nvPr>
        </p:nvSpPr>
        <p:spPr>
          <a:xfrm rot="0">
            <a:off x="6172200" y="2505075"/>
            <a:ext cx="5183187" cy="3684588"/>
          </a:xfrm>
        </p:spPr>
        <p:txBody>
          <a:bodyPr rtlCol="0" vert="horz"/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7" name="Date Placeholder 6"/>
          <p:cNvSpPr>
            <a:spLocks noGrp="true"/>
          </p:cNvSpPr>
          <p:nvPr>
            <p:ph idx="10" sz="half" type="dt"/>
          </p:nvPr>
        </p:nvSpPr>
        <p:spPr/>
        <p:txBody>
          <a:bodyPr rtlCol="0" vert="horz"/>
          <a:lstStyle/>
          <a:p>
            <a:pPr/>
            <a:fld id="{71B7E25F-E300-449D-A4D2-7C072960C60D}" type="datetime1">
              <a:t>1/14/2020</a:t>
            </a:fld>
            <a:endParaRPr dirty="0" lang="en-US"/>
          </a:p>
        </p:txBody>
      </p:sp>
      <p:sp>
        <p:nvSpPr>
          <p:cNvPr id="8" name="Footer Placeholder 7"/>
          <p:cNvSpPr>
            <a:spLocks noGrp="true"/>
          </p:cNvSpPr>
          <p:nvPr>
            <p:ph idx="11" sz="quarter" type="ftr"/>
          </p:nvPr>
        </p:nvSpPr>
        <p:spPr/>
        <p:txBody>
          <a:bodyPr rtlCol="0" vert="horz"/>
          <a:lstStyle/>
          <a:p>
            <a:pPr/>
            <a:r>
              <a:rPr dirty="0" lang="en-US"/>
              <a:t/>
            </a:r>
            <a:endParaRPr dirty="0" lang="en-US"/>
          </a:p>
        </p:txBody>
      </p:sp>
      <p:sp>
        <p:nvSpPr>
          <p:cNvPr id="9" name="Slide Number Placeholder 8"/>
          <p:cNvSpPr>
            <a:spLocks noGrp="true"/>
          </p:cNvSpPr>
          <p:nvPr>
            <p:ph idx="12" sz="quarter" type="sldNum"/>
          </p:nvPr>
        </p:nvSpPr>
        <p:spPr/>
        <p:txBody>
          <a:bodyPr rtlCol="0" vert="horz"/>
          <a:lstStyle/>
          <a:p>
            <a:pPr/>
            <a:fld id="{686025E9-405C-42BB-B7E9-FE0EE0794D64}" type="slidenum"/>
            <a:endParaRPr dirty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/>
        <p:txBody>
          <a:bodyPr rtlCol="0" vert="horz"/>
          <a:lstStyle/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3" name="Date Placeholder 2"/>
          <p:cNvSpPr>
            <a:spLocks noGrp="true"/>
          </p:cNvSpPr>
          <p:nvPr>
            <p:ph idx="10" sz="half" type="dt"/>
          </p:nvPr>
        </p:nvSpPr>
        <p:spPr/>
        <p:txBody>
          <a:bodyPr rtlCol="0" vert="horz"/>
          <a:lstStyle/>
          <a:p>
            <a:pPr/>
            <a:fld id="{80F72F39-E7F9-48BB-A3D8-AB77D0FCF35E}" type="datetime1">
              <a:t>1/14/2020</a:t>
            </a:fld>
            <a:endParaRPr dirty="0" lang="en-US"/>
          </a:p>
        </p:txBody>
      </p:sp>
      <p:sp>
        <p:nvSpPr>
          <p:cNvPr id="4" name="Footer Placeholder 3"/>
          <p:cNvSpPr>
            <a:spLocks noGrp="true"/>
          </p:cNvSpPr>
          <p:nvPr>
            <p:ph idx="11" sz="quarter" type="ftr"/>
          </p:nvPr>
        </p:nvSpPr>
        <p:spPr/>
        <p:txBody>
          <a:bodyPr rtlCol="0" vert="horz"/>
          <a:lstStyle/>
          <a:p>
            <a:pPr/>
            <a:r>
              <a:rPr dirty="0" lang="en-US"/>
              <a:t/>
            </a:r>
            <a:endParaRPr dirty="0" lang="en-US"/>
          </a:p>
        </p:txBody>
      </p:sp>
      <p:sp>
        <p:nvSpPr>
          <p:cNvPr id="5" name="Slide Number Placeholder 4"/>
          <p:cNvSpPr>
            <a:spLocks noGrp="true"/>
          </p:cNvSpPr>
          <p:nvPr>
            <p:ph idx="12" sz="quarter" type="sldNum"/>
          </p:nvPr>
        </p:nvSpPr>
        <p:spPr/>
        <p:txBody>
          <a:bodyPr rtlCol="0" vert="horz"/>
          <a:lstStyle/>
          <a:p>
            <a:pPr/>
            <a:fld id="{BC5A1C28-BBBE-40C7-8DD7-9D8AE0DF3B44}" type="slidenum"/>
            <a:endParaRPr dirty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true"/>
          </p:cNvSpPr>
          <p:nvPr>
            <p:ph idx="10" sz="half" type="dt"/>
          </p:nvPr>
        </p:nvSpPr>
        <p:spPr/>
        <p:txBody>
          <a:bodyPr rtlCol="0" vert="horz"/>
          <a:lstStyle/>
          <a:p>
            <a:pPr/>
            <a:fld id="{7ED0E90C-9F52-4ACD-86E1-BF2CE6F89FC4}" type="datetime1">
              <a:t>1/14/2020</a:t>
            </a:fld>
            <a:endParaRPr dirty="0" lang="en-US"/>
          </a:p>
        </p:txBody>
      </p:sp>
      <p:sp>
        <p:nvSpPr>
          <p:cNvPr id="3" name="Footer Placeholder 2"/>
          <p:cNvSpPr>
            <a:spLocks noGrp="true"/>
          </p:cNvSpPr>
          <p:nvPr>
            <p:ph idx="11" sz="quarter" type="ftr"/>
          </p:nvPr>
        </p:nvSpPr>
        <p:spPr/>
        <p:txBody>
          <a:bodyPr rtlCol="0" vert="horz"/>
          <a:lstStyle/>
          <a:p>
            <a:pPr/>
            <a:r>
              <a:rPr dirty="0" lang="en-US"/>
              <a:t/>
            </a:r>
            <a:endParaRPr dirty="0" lang="en-US"/>
          </a:p>
        </p:txBody>
      </p:sp>
      <p:sp>
        <p:nvSpPr>
          <p:cNvPr id="4" name="Slide Number Placeholder 3"/>
          <p:cNvSpPr>
            <a:spLocks noGrp="true"/>
          </p:cNvSpPr>
          <p:nvPr>
            <p:ph idx="12" sz="quarter" type="sldNum"/>
          </p:nvPr>
        </p:nvSpPr>
        <p:spPr/>
        <p:txBody>
          <a:bodyPr rtlCol="0" vert="horz"/>
          <a:lstStyle/>
          <a:p>
            <a:pPr/>
            <a:fld id="{5185D9E8-4A74-4A8D-845C-9D00027E98AA}" type="slidenum"/>
            <a:endParaRPr dirty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>
          <a:xfrm rot="0">
            <a:off x="839788" y="457200"/>
            <a:ext cx="3932237" cy="1600200"/>
          </a:xfrm>
        </p:spPr>
        <p:txBody>
          <a:bodyPr anchor="b" rtlCol="0" vert="horz"/>
          <a:lstStyle>
            <a:lvl1pPr lvl="0">
              <a:defRPr dirty="0" lang="en-US" sz="3200"/>
            </a:lvl1pPr>
          </a:lstStyle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3" name="Content Placeholder 2"/>
          <p:cNvSpPr>
            <a:spLocks noGrp="true"/>
          </p:cNvSpPr>
          <p:nvPr>
            <p:ph idx="1"/>
          </p:nvPr>
        </p:nvSpPr>
        <p:spPr>
          <a:xfrm rot="0">
            <a:off x="5183187" y="987425"/>
            <a:ext cx="6172200" cy="4873625"/>
          </a:xfrm>
        </p:spPr>
        <p:txBody>
          <a:bodyPr rtlCol="0" vert="horz"/>
          <a:lstStyle>
            <a:lvl1pPr lvl="0">
              <a:defRPr dirty="0" lang="en-US" sz="3200"/>
            </a:lvl1pPr>
            <a:lvl2pPr lvl="1">
              <a:defRPr dirty="0" lang="en-US" sz="2800"/>
            </a:lvl2pPr>
            <a:lvl3pPr lvl="2">
              <a:defRPr dirty="0" lang="en-US" sz="2400"/>
            </a:lvl3pPr>
            <a:lvl4pPr lvl="3">
              <a:defRPr dirty="0" lang="en-US" sz="2000"/>
            </a:lvl4pPr>
            <a:lvl5pPr lvl="4">
              <a:defRPr dirty="0" lang="en-US" sz="2000"/>
            </a:lvl5pPr>
            <a:lvl6pPr lvl="5">
              <a:defRPr dirty="0" lang="en-US" sz="2000"/>
            </a:lvl6pPr>
            <a:lvl7pPr lvl="6">
              <a:defRPr dirty="0" lang="en-US" sz="2000"/>
            </a:lvl7pPr>
            <a:lvl8pPr lvl="7">
              <a:defRPr dirty="0" lang="en-US" sz="2000"/>
            </a:lvl8pPr>
            <a:lvl9pPr lvl="8">
              <a:defRPr dirty="0" lang="en-US" sz="2000"/>
            </a:lvl9pPr>
          </a:lstStyle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4" name="Text Placeholder 3"/>
          <p:cNvSpPr>
            <a:spLocks noGrp="true"/>
          </p:cNvSpPr>
          <p:nvPr>
            <p:ph idx="2" type="body"/>
          </p:nvPr>
        </p:nvSpPr>
        <p:spPr>
          <a:xfrm rot="0">
            <a:off x="839788" y="2057400"/>
            <a:ext cx="3932237" cy="3811587"/>
          </a:xfrm>
        </p:spPr>
        <p:txBody>
          <a:bodyPr rtlCol="0" vert="horz"/>
          <a:lstStyle>
            <a:lvl1pPr indent="0" lvl="0" marL="0">
              <a:buNone/>
              <a:defRPr dirty="0" lang="en-US" sz="1600"/>
            </a:lvl1pPr>
            <a:lvl2pPr indent="0" lvl="1" marL="457200">
              <a:buNone/>
              <a:defRPr dirty="0" lang="en-US" sz="1400"/>
            </a:lvl2pPr>
            <a:lvl3pPr indent="0" lvl="2" marL="914400">
              <a:buNone/>
              <a:defRPr dirty="0" lang="en-US" sz="1200"/>
            </a:lvl3pPr>
            <a:lvl4pPr indent="0" lvl="3" marL="1371600">
              <a:buNone/>
              <a:defRPr dirty="0" lang="en-US" sz="1000"/>
            </a:lvl4pPr>
            <a:lvl5pPr indent="0" lvl="4" marL="1828800">
              <a:buNone/>
              <a:defRPr dirty="0" lang="en-US" sz="1000"/>
            </a:lvl5pPr>
            <a:lvl6pPr indent="0" lvl="5" marL="2286000">
              <a:buNone/>
              <a:defRPr dirty="0" lang="en-US" sz="1000"/>
            </a:lvl6pPr>
            <a:lvl7pPr indent="0" lvl="6" marL="2743200">
              <a:buNone/>
              <a:defRPr dirty="0" lang="en-US" sz="1000"/>
            </a:lvl7pPr>
            <a:lvl8pPr indent="0" lvl="7" marL="3200400">
              <a:buNone/>
              <a:defRPr dirty="0" lang="en-US" sz="1000"/>
            </a:lvl8pPr>
            <a:lvl9pPr indent="0" lvl="8" marL="3657600">
              <a:buNone/>
              <a:defRPr dirty="0" lang="en-US" sz="1000"/>
            </a:lvl9pPr>
          </a:lstStyle>
          <a:p>
            <a:pPr lvl="0"/>
            <a:r>
              <a:rPr dirty="0" lang="en-US"/>
              <a:t>Click to edit Master text styles</a:t>
            </a:r>
            <a:endParaRPr dirty="0" lang="en-US"/>
          </a:p>
        </p:txBody>
      </p:sp>
      <p:sp>
        <p:nvSpPr>
          <p:cNvPr id="5" name="Date Placeholder 4"/>
          <p:cNvSpPr>
            <a:spLocks noGrp="true"/>
          </p:cNvSpPr>
          <p:nvPr>
            <p:ph idx="10" sz="half" type="dt"/>
          </p:nvPr>
        </p:nvSpPr>
        <p:spPr/>
        <p:txBody>
          <a:bodyPr rtlCol="0" vert="horz"/>
          <a:lstStyle/>
          <a:p>
            <a:pPr/>
            <a:fld id="{C1281A49-E5D2-4D33-BF89-E7C7D18469B5}" type="datetime1">
              <a:t>1/14/2020</a:t>
            </a:fld>
            <a:endParaRPr dirty="0" lang="en-US"/>
          </a:p>
        </p:txBody>
      </p:sp>
      <p:sp>
        <p:nvSpPr>
          <p:cNvPr id="6" name="Footer Placeholder 5"/>
          <p:cNvSpPr>
            <a:spLocks noGrp="true"/>
          </p:cNvSpPr>
          <p:nvPr>
            <p:ph idx="11" sz="quarter" type="ftr"/>
          </p:nvPr>
        </p:nvSpPr>
        <p:spPr/>
        <p:txBody>
          <a:bodyPr rtlCol="0" vert="horz"/>
          <a:lstStyle/>
          <a:p>
            <a:pPr/>
            <a:r>
              <a:rPr dirty="0" lang="en-US"/>
              <a:t/>
            </a:r>
            <a:endParaRPr dirty="0" lang="en-US"/>
          </a:p>
        </p:txBody>
      </p:sp>
      <p:sp>
        <p:nvSpPr>
          <p:cNvPr id="7" name="Slide Number Placeholder 6"/>
          <p:cNvSpPr>
            <a:spLocks noGrp="true"/>
          </p:cNvSpPr>
          <p:nvPr>
            <p:ph idx="12" sz="quarter" type="sldNum"/>
          </p:nvPr>
        </p:nvSpPr>
        <p:spPr/>
        <p:txBody>
          <a:bodyPr rtlCol="0" vert="horz"/>
          <a:lstStyle/>
          <a:p>
            <a:pPr/>
            <a:fld id="{1D6290AB-23DF-4048-BBA7-361C39F9EF94}" type="slidenum"/>
            <a:endParaRPr dirty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>
          <a:xfrm rot="0">
            <a:off x="839788" y="457200"/>
            <a:ext cx="3932237" cy="1600200"/>
          </a:xfrm>
        </p:spPr>
        <p:txBody>
          <a:bodyPr anchor="b" rtlCol="0" vert="horz"/>
          <a:lstStyle>
            <a:lvl1pPr lvl="0">
              <a:defRPr dirty="0" lang="en-US" sz="3200"/>
            </a:lvl1pPr>
          </a:lstStyle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3" name="Picture Placeholder 2"/>
          <p:cNvSpPr>
            <a:spLocks noGrp="true"/>
          </p:cNvSpPr>
          <p:nvPr>
            <p:ph idx="1" type="pic"/>
          </p:nvPr>
        </p:nvSpPr>
        <p:spPr>
          <a:xfrm rot="0">
            <a:off x="5183187" y="987425"/>
            <a:ext cx="6172200" cy="4873625"/>
          </a:xfrm>
        </p:spPr>
        <p:txBody>
          <a:bodyPr rtlCol="0" vert="horz"/>
          <a:lstStyle>
            <a:lvl1pPr indent="0" lvl="0" marL="0">
              <a:buNone/>
              <a:defRPr dirty="0" lang="en-US" sz="3200"/>
            </a:lvl1pPr>
            <a:lvl2pPr indent="0" lvl="1" marL="457200">
              <a:buNone/>
              <a:defRPr dirty="0" lang="en-US" sz="2800"/>
            </a:lvl2pPr>
            <a:lvl3pPr indent="0" lvl="2" marL="914400">
              <a:buNone/>
              <a:defRPr dirty="0" lang="en-US" sz="2400"/>
            </a:lvl3pPr>
            <a:lvl4pPr indent="0" lvl="3" marL="1371600">
              <a:buNone/>
              <a:defRPr dirty="0" lang="en-US" sz="2000"/>
            </a:lvl4pPr>
            <a:lvl5pPr indent="0" lvl="4" marL="1828800">
              <a:buNone/>
              <a:defRPr dirty="0" lang="en-US" sz="2000"/>
            </a:lvl5pPr>
            <a:lvl6pPr indent="0" lvl="5" marL="2286000">
              <a:buNone/>
              <a:defRPr dirty="0" lang="en-US" sz="2000"/>
            </a:lvl6pPr>
            <a:lvl7pPr indent="0" lvl="6" marL="2743200">
              <a:buNone/>
              <a:defRPr dirty="0" lang="en-US" sz="2000"/>
            </a:lvl7pPr>
            <a:lvl8pPr indent="0" lvl="7" marL="3200400">
              <a:buNone/>
              <a:defRPr dirty="0" lang="en-US" sz="2000"/>
            </a:lvl8pPr>
            <a:lvl9pPr indent="0" lvl="8" marL="3657600">
              <a:buNone/>
              <a:defRPr dirty="0" lang="en-US" sz="2000"/>
            </a:lvl9pPr>
          </a:lstStyle>
          <a:p>
            <a:pPr/>
            <a:r>
              <a:rPr dirty="0" lang="en-US"/>
              <a:t/>
            </a:r>
            <a:endParaRPr dirty="0" lang="en-US"/>
          </a:p>
        </p:txBody>
      </p:sp>
      <p:sp>
        <p:nvSpPr>
          <p:cNvPr id="4" name="Text Placeholder 3"/>
          <p:cNvSpPr>
            <a:spLocks noGrp="true"/>
          </p:cNvSpPr>
          <p:nvPr>
            <p:ph idx="2" type="body"/>
          </p:nvPr>
        </p:nvSpPr>
        <p:spPr>
          <a:xfrm rot="0">
            <a:off x="839788" y="2057400"/>
            <a:ext cx="3932237" cy="3811587"/>
          </a:xfrm>
        </p:spPr>
        <p:txBody>
          <a:bodyPr rtlCol="0" vert="horz"/>
          <a:lstStyle>
            <a:lvl1pPr indent="0" lvl="0" marL="0">
              <a:buNone/>
              <a:defRPr dirty="0" lang="en-US" sz="1600"/>
            </a:lvl1pPr>
            <a:lvl2pPr indent="0" lvl="1" marL="457200">
              <a:buNone/>
              <a:defRPr dirty="0" lang="en-US" sz="1400"/>
            </a:lvl2pPr>
            <a:lvl3pPr indent="0" lvl="2" marL="914400">
              <a:buNone/>
              <a:defRPr dirty="0" lang="en-US" sz="1200"/>
            </a:lvl3pPr>
            <a:lvl4pPr indent="0" lvl="3" marL="1371600">
              <a:buNone/>
              <a:defRPr dirty="0" lang="en-US" sz="1000"/>
            </a:lvl4pPr>
            <a:lvl5pPr indent="0" lvl="4" marL="1828800">
              <a:buNone/>
              <a:defRPr dirty="0" lang="en-US" sz="1000"/>
            </a:lvl5pPr>
            <a:lvl6pPr indent="0" lvl="5" marL="2286000">
              <a:buNone/>
              <a:defRPr dirty="0" lang="en-US" sz="1000"/>
            </a:lvl6pPr>
            <a:lvl7pPr indent="0" lvl="6" marL="2743200">
              <a:buNone/>
              <a:defRPr dirty="0" lang="en-US" sz="1000"/>
            </a:lvl7pPr>
            <a:lvl8pPr indent="0" lvl="7" marL="3200400">
              <a:buNone/>
              <a:defRPr dirty="0" lang="en-US" sz="1000"/>
            </a:lvl8pPr>
            <a:lvl9pPr indent="0" lvl="8" marL="3657600">
              <a:buNone/>
              <a:defRPr dirty="0" lang="en-US" sz="1000"/>
            </a:lvl9pPr>
          </a:lstStyle>
          <a:p>
            <a:pPr lvl="0"/>
            <a:r>
              <a:rPr dirty="0" lang="en-US"/>
              <a:t>Click to edit Master text styles</a:t>
            </a:r>
            <a:endParaRPr dirty="0" lang="en-US"/>
          </a:p>
        </p:txBody>
      </p:sp>
      <p:sp>
        <p:nvSpPr>
          <p:cNvPr id="5" name="Date Placeholder 4"/>
          <p:cNvSpPr>
            <a:spLocks noGrp="true"/>
          </p:cNvSpPr>
          <p:nvPr>
            <p:ph idx="10" sz="half" type="dt"/>
          </p:nvPr>
        </p:nvSpPr>
        <p:spPr/>
        <p:txBody>
          <a:bodyPr rtlCol="0" vert="horz"/>
          <a:lstStyle/>
          <a:p>
            <a:pPr/>
            <a:fld id="{FCBE0DD0-BB92-4BB6-8792-F7634992DEEE}" type="datetime1">
              <a:t>1/14/2020</a:t>
            </a:fld>
            <a:endParaRPr dirty="0" lang="en-US"/>
          </a:p>
        </p:txBody>
      </p:sp>
      <p:sp>
        <p:nvSpPr>
          <p:cNvPr id="6" name="Footer Placeholder 5"/>
          <p:cNvSpPr>
            <a:spLocks noGrp="true"/>
          </p:cNvSpPr>
          <p:nvPr>
            <p:ph idx="11" sz="quarter" type="ftr"/>
          </p:nvPr>
        </p:nvSpPr>
        <p:spPr/>
        <p:txBody>
          <a:bodyPr rtlCol="0" vert="horz"/>
          <a:lstStyle/>
          <a:p>
            <a:pPr/>
            <a:r>
              <a:rPr dirty="0" lang="en-US"/>
              <a:t/>
            </a:r>
            <a:endParaRPr dirty="0" lang="en-US"/>
          </a:p>
        </p:txBody>
      </p:sp>
      <p:sp>
        <p:nvSpPr>
          <p:cNvPr id="7" name="Slide Number Placeholder 6"/>
          <p:cNvSpPr>
            <a:spLocks noGrp="true"/>
          </p:cNvSpPr>
          <p:nvPr>
            <p:ph idx="12" sz="quarter" type="sldNum"/>
          </p:nvPr>
        </p:nvSpPr>
        <p:spPr/>
        <p:txBody>
          <a:bodyPr rtlCol="0" vert="horz"/>
          <a:lstStyle/>
          <a:p>
            <a:pPr/>
            <a:fld id="{85BAB735-D364-4335-A993-4B6382FD306F}" type="slidenum"/>
            <a:endParaRPr dirty="0" lang="en-US"/>
          </a:p>
        </p:txBody>
      </p:sp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1" Target="../slideLayouts/slideLayout1.xml" Type="http://schemas.openxmlformats.org/officeDocument/2006/relationships/slideLayout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/Relationships>
</file>

<file path=ppt/slideMasters/slideMaster1.xml><?xml version="1.0" encoding="utf-8"?>
<p:sldMaster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Master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true"/>
          </p:cNvSpPr>
          <p:nvPr>
            <p:ph type="title"/>
          </p:nvPr>
        </p:nvSpPr>
        <p:spPr>
          <a:xfrm rot="0"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3" name="Text Placeholder 2"/>
          <p:cNvSpPr>
            <a:spLocks noGrp="true"/>
          </p:cNvSpPr>
          <p:nvPr>
            <p:ph idx="1" type="body"/>
          </p:nvPr>
        </p:nvSpPr>
        <p:spPr>
          <a:xfrm rot="0"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4" name="Date Placeholder 3"/>
          <p:cNvSpPr>
            <a:spLocks noGrp="true"/>
          </p:cNvSpPr>
          <p:nvPr>
            <p:ph idx="2" sz="half" type="dt"/>
          </p:nvPr>
        </p:nvSpPr>
        <p:spPr>
          <a:xfrm rot="0"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 lvl="0">
              <a:defRPr dirty="0" lang="en-US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5A4109DA-E730-4DFA-80C1-03292EAAC538}" type="datetime1">
              <a:t>1/14/2020</a:t>
            </a:fld>
            <a:endParaRPr dirty="0" lang="en-US"/>
          </a:p>
        </p:txBody>
      </p:sp>
      <p:sp>
        <p:nvSpPr>
          <p:cNvPr id="5" name="Footer Placeholder 4"/>
          <p:cNvSpPr>
            <a:spLocks noGrp="true"/>
          </p:cNvSpPr>
          <p:nvPr>
            <p:ph idx="3" sz="quarter" type="ftr"/>
          </p:nvPr>
        </p:nvSpPr>
        <p:spPr>
          <a:xfrm rot="0"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 lvl="0">
              <a:defRPr dirty="0" lang="en-US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r>
              <a:rPr dirty="0" lang="en-US"/>
              <a:t/>
            </a:r>
            <a:endParaRPr dirty="0" lang="en-US"/>
          </a:p>
        </p:txBody>
      </p:sp>
      <p:sp>
        <p:nvSpPr>
          <p:cNvPr id="6" name="Slide Number Placeholder 5"/>
          <p:cNvSpPr>
            <a:spLocks noGrp="true"/>
          </p:cNvSpPr>
          <p:nvPr>
            <p:ph idx="4" sz="quarter" type="sldNum"/>
          </p:nvPr>
        </p:nvSpPr>
        <p:spPr>
          <a:xfrm rot="0"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 lvl="0">
              <a:defRPr dirty="0" lang="en-US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809D4BA4-F940-49E4-A12D-8305AF1327DF}" type="slidenum"/>
            <a:endParaRPr dirty="0" lang="en-US"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lvl="0" rtl="false">
        <a:lnSpc>
          <a:spcPct val="90000"/>
        </a:lnSpc>
        <a:spcBef>
          <a:spcPct val="0"/>
        </a:spcBef>
        <a:buNone/>
        <a:defRPr dirty="0" lang="en-US" sz="4400">
          <a:solidFill>
            <a:schemeClr val="tx1"/>
          </a:solidFill>
          <a:latin typeface="+mj-lt"/>
        </a:defRPr>
      </a:lvl1pPr>
    </p:titleStyle>
    <p:bodyStyle>
      <a:lvl1pPr algn="l" indent="-228600" lvl="0" marL="228600" rtl="false">
        <a:lnSpc>
          <a:spcPct val="90000"/>
        </a:lnSpc>
        <a:spcBef>
          <a:spcPts val="1000"/>
        </a:spcBef>
        <a:buFont typeface="Arial"/>
        <a:buChar char="•"/>
        <a:defRPr dirty="0" lang="en-US" sz="2800">
          <a:solidFill>
            <a:schemeClr val="tx1"/>
          </a:solidFill>
          <a:latin typeface="+mn-lt"/>
        </a:defRPr>
      </a:lvl1pPr>
      <a:lvl2pPr algn="l" indent="-228600" lvl="1" marL="685800" rtl="false">
        <a:lnSpc>
          <a:spcPct val="90000"/>
        </a:lnSpc>
        <a:spcBef>
          <a:spcPts val="500"/>
        </a:spcBef>
        <a:buFont typeface="Arial"/>
        <a:buChar char="•"/>
        <a:defRPr dirty="0" lang="en-US" sz="2400">
          <a:solidFill>
            <a:schemeClr val="tx1"/>
          </a:solidFill>
          <a:latin typeface="+mn-lt"/>
        </a:defRPr>
      </a:lvl2pPr>
      <a:lvl3pPr algn="l" indent="-228600" lvl="2" marL="1143000" rtl="false">
        <a:lnSpc>
          <a:spcPct val="90000"/>
        </a:lnSpc>
        <a:spcBef>
          <a:spcPts val="500"/>
        </a:spcBef>
        <a:buFont typeface="Arial"/>
        <a:buChar char="•"/>
        <a:defRPr dirty="0" lang="en-US" sz="2000">
          <a:solidFill>
            <a:schemeClr val="tx1"/>
          </a:solidFill>
          <a:latin typeface="+mn-lt"/>
        </a:defRPr>
      </a:lvl3pPr>
      <a:lvl4pPr algn="l" indent="-228600" lvl="3" marL="1600200" rtl="false">
        <a:lnSpc>
          <a:spcPct val="90000"/>
        </a:lnSpc>
        <a:spcBef>
          <a:spcPts val="500"/>
        </a:spcBef>
        <a:buFont typeface="Arial"/>
        <a:buChar char="•"/>
        <a:defRPr dirty="0" lang="en-US" sz="1800">
          <a:solidFill>
            <a:schemeClr val="tx1"/>
          </a:solidFill>
          <a:latin typeface="+mn-lt"/>
        </a:defRPr>
      </a:lvl4pPr>
      <a:lvl5pPr algn="l" indent="-228600" lvl="4" marL="2057400" rtl="false">
        <a:lnSpc>
          <a:spcPct val="90000"/>
        </a:lnSpc>
        <a:spcBef>
          <a:spcPts val="500"/>
        </a:spcBef>
        <a:buFont typeface="Arial"/>
        <a:buChar char="•"/>
        <a:defRPr dirty="0" lang="en-US" sz="1800">
          <a:solidFill>
            <a:schemeClr val="tx1"/>
          </a:solidFill>
          <a:latin typeface="+mn-lt"/>
        </a:defRPr>
      </a:lvl5pPr>
      <a:lvl6pPr algn="l" indent="-228600" lvl="5" marL="2514600" rtl="false">
        <a:lnSpc>
          <a:spcPct val="90000"/>
        </a:lnSpc>
        <a:spcBef>
          <a:spcPts val="500"/>
        </a:spcBef>
        <a:buFont typeface="Arial"/>
        <a:buChar char="•"/>
        <a:defRPr dirty="0" lang="en-US" sz="1800">
          <a:solidFill>
            <a:schemeClr val="tx1"/>
          </a:solidFill>
          <a:latin typeface="+mn-lt"/>
        </a:defRPr>
      </a:lvl6pPr>
      <a:lvl7pPr algn="l" indent="-228600" lvl="6" marL="2971800" rtl="false">
        <a:lnSpc>
          <a:spcPct val="90000"/>
        </a:lnSpc>
        <a:spcBef>
          <a:spcPts val="500"/>
        </a:spcBef>
        <a:buFont typeface="Arial"/>
        <a:buChar char="•"/>
        <a:defRPr dirty="0" lang="en-US" sz="1800">
          <a:solidFill>
            <a:schemeClr val="tx1"/>
          </a:solidFill>
          <a:latin typeface="+mn-lt"/>
        </a:defRPr>
      </a:lvl7pPr>
      <a:lvl8pPr algn="l" indent="-228600" lvl="7" marL="3429000" rtl="false">
        <a:lnSpc>
          <a:spcPct val="90000"/>
        </a:lnSpc>
        <a:spcBef>
          <a:spcPts val="500"/>
        </a:spcBef>
        <a:buFont typeface="Arial"/>
        <a:buChar char="•"/>
        <a:defRPr dirty="0" lang="en-US" sz="1800">
          <a:solidFill>
            <a:schemeClr val="tx1"/>
          </a:solidFill>
          <a:latin typeface="+mn-lt"/>
        </a:defRPr>
      </a:lvl8pPr>
      <a:lvl9pPr algn="l" indent="-228600" lvl="8" marL="3886200" rtl="false">
        <a:lnSpc>
          <a:spcPct val="90000"/>
        </a:lnSpc>
        <a:spcBef>
          <a:spcPts val="500"/>
        </a:spcBef>
        <a:buFont typeface="Arial"/>
        <a:buChar char="•"/>
        <a:defRPr dirty="0" lang="en-US" sz="1800">
          <a:solidFill>
            <a:schemeClr val="tx1"/>
          </a:solidFill>
          <a:latin typeface="+mn-lt"/>
        </a:defRPr>
      </a:lvl9pPr>
    </p:bodyStyle>
    <p:otherStyle>
      <a:lvl1pPr algn="l" lvl="0" marL="0" rtl="false">
        <a:defRPr dirty="0" lang="en-US" sz="1800">
          <a:solidFill>
            <a:schemeClr val="tx1"/>
          </a:solidFill>
          <a:latin typeface="+mn-lt"/>
        </a:defRPr>
      </a:lvl1pPr>
      <a:lvl2pPr algn="l" lvl="1" marL="457200" rtl="false">
        <a:defRPr dirty="0" lang="en-US" sz="1800">
          <a:solidFill>
            <a:schemeClr val="tx1"/>
          </a:solidFill>
          <a:latin typeface="+mn-lt"/>
        </a:defRPr>
      </a:lvl2pPr>
      <a:lvl3pPr algn="l" lvl="2" marL="914400" rtl="false">
        <a:defRPr dirty="0" lang="en-US" sz="1800">
          <a:solidFill>
            <a:schemeClr val="tx1"/>
          </a:solidFill>
          <a:latin typeface="+mn-lt"/>
        </a:defRPr>
      </a:lvl3pPr>
      <a:lvl4pPr algn="l" lvl="3" marL="1371600" rtl="false">
        <a:defRPr dirty="0" lang="en-US" sz="1800">
          <a:solidFill>
            <a:schemeClr val="tx1"/>
          </a:solidFill>
          <a:latin typeface="+mn-lt"/>
        </a:defRPr>
      </a:lvl4pPr>
      <a:lvl5pPr algn="l" lvl="4" marL="1828800" rtl="false">
        <a:defRPr dirty="0" lang="en-US" sz="1800">
          <a:solidFill>
            <a:schemeClr val="tx1"/>
          </a:solidFill>
          <a:latin typeface="+mn-lt"/>
        </a:defRPr>
      </a:lvl5pPr>
      <a:lvl6pPr algn="l" lvl="5" marL="2286000" rtl="false">
        <a:defRPr dirty="0" lang="en-US" sz="1800">
          <a:solidFill>
            <a:schemeClr val="tx1"/>
          </a:solidFill>
          <a:latin typeface="+mn-lt"/>
        </a:defRPr>
      </a:lvl6pPr>
      <a:lvl7pPr algn="l" lvl="6" marL="2743200" rtl="false">
        <a:defRPr dirty="0" lang="en-US" sz="1800">
          <a:solidFill>
            <a:schemeClr val="tx1"/>
          </a:solidFill>
          <a:latin typeface="+mn-lt"/>
        </a:defRPr>
      </a:lvl7pPr>
      <a:lvl8pPr algn="l" lvl="7" marL="3200400" rtl="false">
        <a:defRPr dirty="0" lang="en-US" sz="1800">
          <a:solidFill>
            <a:schemeClr val="tx1"/>
          </a:solidFill>
          <a:latin typeface="+mn-lt"/>
        </a:defRPr>
      </a:lvl8pPr>
      <a:lvl9pPr algn="l" lvl="8" marL="3657600" rtl="false">
        <a:defRPr dirty="0" lang="en-US" sz="1800">
          <a:solidFill>
            <a:schemeClr val="tx1"/>
          </a:solidFill>
          <a:latin typeface="+mn-lt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arget="../slideLayouts/slideLayout1.xml" Type="http://schemas.openxmlformats.org/officeDocument/2006/relationships/slideLayout"/></Relationships>
</file>

<file path=ppt/slides/_rels/slide10.xml.rels><?xml version="1.0" encoding="UTF-8"?><Relationships xmlns="http://schemas.openxmlformats.org/package/2006/relationships"><Relationship Id="rId1" Target="../slideLayouts/slideLayout2.xml" Type="http://schemas.openxmlformats.org/officeDocument/2006/relationships/slideLayout"/></Relationships>
</file>

<file path=ppt/slides/_rels/slide11.xml.rels><?xml version="1.0" encoding="UTF-8"?><Relationships xmlns="http://schemas.openxmlformats.org/package/2006/relationships"><Relationship Id="rId2" Target="../media/image18.pn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2.xml.rels><?xml version="1.0" encoding="UTF-8"?><Relationships xmlns="http://schemas.openxmlformats.org/package/2006/relationships"><Relationship Id="rId1" Target="../slideLayouts/slideLayout2.xml" Type="http://schemas.openxmlformats.org/officeDocument/2006/relationships/slideLayout"/></Relationships>
</file>

<file path=ppt/slides/_rels/slide13.xml.rels><?xml version="1.0" encoding="UTF-8"?><Relationships xmlns="http://schemas.openxmlformats.org/package/2006/relationships"><Relationship Id="rId1" Target="../slideLayouts/slideLayout2.xml" Type="http://schemas.openxmlformats.org/officeDocument/2006/relationships/slideLayout"/></Relationships>
</file>

<file path=ppt/slides/_rels/slide14.xml.rels><?xml version="1.0" encoding="UTF-8"?><Relationships xmlns="http://schemas.openxmlformats.org/package/2006/relationships"><Relationship Id="rId1" Target="../slideLayouts/slideLayout2.xml" Type="http://schemas.openxmlformats.org/officeDocument/2006/relationships/slideLayout"/></Relationships>
</file>

<file path=ppt/slides/_rels/slide15.xml.rels><?xml version="1.0" encoding="UTF-8"?><Relationships xmlns="http://schemas.openxmlformats.org/package/2006/relationships"><Relationship Id="rId1" Target="../slideLayouts/slideLayout2.xml" Type="http://schemas.openxmlformats.org/officeDocument/2006/relationships/slideLayout"/></Relationships>
</file>

<file path=ppt/slides/_rels/slide16.xml.rels><?xml version="1.0" encoding="UTF-8"?><Relationships xmlns="http://schemas.openxmlformats.org/package/2006/relationships"><Relationship Id="rId1" Target="../slideLayouts/slideLayout2.xml" Type="http://schemas.openxmlformats.org/officeDocument/2006/relationships/slideLayout"/></Relationships>
</file>

<file path=ppt/slides/_rels/slide2.xml.rels><?xml version="1.0" encoding="UTF-8"?><Relationships xmlns="http://schemas.openxmlformats.org/package/2006/relationships"><Relationship Id="rId1" Target="../slideLayouts/slideLayout2.xml" Type="http://schemas.openxmlformats.org/officeDocument/2006/relationships/slideLayout"/></Relationships>
</file>

<file path=ppt/slides/_rels/slide3.xml.rels><?xml version="1.0" encoding="UTF-8"?><Relationships xmlns="http://schemas.openxmlformats.org/package/2006/relationships"><Relationship Id="rId2" Target="../media/image1.jpeg" Type="http://schemas.openxmlformats.org/officeDocument/2006/relationships/image"/><Relationship Id="rId3" Target="../media/image2.jpeg" Type="http://schemas.openxmlformats.org/officeDocument/2006/relationships/image"/><Relationship Id="rId4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?><Relationships xmlns="http://schemas.openxmlformats.org/package/2006/relationships"><Relationship Id="rId2" Target="../media/image4.jpg" Type="http://schemas.openxmlformats.org/officeDocument/2006/relationships/image"/><Relationship Id="rId3" Target="../media/image5.jpeg" Type="http://schemas.openxmlformats.org/officeDocument/2006/relationships/image"/><Relationship Id="rId4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?><Relationships xmlns="http://schemas.openxmlformats.org/package/2006/relationships"><Relationship Id="rId2" Target="../media/image7.jpeg" Type="http://schemas.openxmlformats.org/officeDocument/2006/relationships/image"/><Relationship Id="rId3" Target="../media/image8.jp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?><Relationships xmlns="http://schemas.openxmlformats.org/package/2006/relationships"><Relationship Id="rId2" Target="../media/image1.jpeg" Type="http://schemas.openxmlformats.org/officeDocument/2006/relationships/image"/><Relationship Id="rId3" Target="../media/image10.jpg" Type="http://schemas.openxmlformats.org/officeDocument/2006/relationships/image"/><Relationship Id="rId4" Target="../media/image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?><Relationships xmlns="http://schemas.openxmlformats.org/package/2006/relationships"><Relationship Id="rId2" Target="../media/image3.jpeg" Type="http://schemas.openxmlformats.org/officeDocument/2006/relationships/image"/><Relationship Id="rId3" Target="../media/image13.jpeg" Type="http://schemas.openxmlformats.org/officeDocument/2006/relationships/image"/><Relationship Id="rId4" Target="../media/image1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?><Relationships xmlns="http://schemas.openxmlformats.org/package/2006/relationships"><Relationship Id="rId2" Target="../media/image7.jpeg" Type="http://schemas.openxmlformats.org/officeDocument/2006/relationships/image"/><Relationship Id="rId3" Target="../media/image16.jpg" Type="http://schemas.openxmlformats.org/officeDocument/2006/relationships/image"/><Relationship Id="rId4" Target="../media/image1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?><Relationships xmlns="http://schemas.openxmlformats.org/package/2006/relationships"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1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>
          <a:xfrm rot="0">
            <a:off x="1130300" y="2773363"/>
            <a:ext cx="9144000" cy="2387600"/>
          </a:xfrm>
        </p:spPr>
        <p:txBody>
          <a:bodyPr rtlCol="0" vert="horz">
            <a:normAutofit fontScale="90000"/>
          </a:bodyPr>
          <a:lstStyle/>
          <a:p>
            <a:pPr/>
            <a:r>
              <a:rPr dirty="0" err="1" lang="en-GB">
                <a:latin typeface="Comic Sans MS"/>
              </a:rPr>
              <a:t>Frèam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Cànain</a:t>
            </a:r>
            <a:r>
              <a:rPr dirty="0" lang="en-GB">
                <a:latin typeface="Comic Sans MS"/>
              </a:rPr>
              <a:t> 1:25</a:t>
            </a:r>
            <a:br>
              <a:rPr dirty="0" lang="en-GB">
                <a:latin typeface="Comic Sans MS"/>
              </a:rPr>
            </a:br>
            <a:br>
              <a:rPr dirty="0" lang="en-GB">
                <a:latin typeface="Comic Sans MS"/>
              </a:rPr>
            </a:br>
            <a:r>
              <a:rPr dirty="0" lang="en-GB" sz="8000">
                <a:latin typeface="Comic Sans MS"/>
              </a:rPr>
              <a:t>An t-Alt</a:t>
            </a:r>
            <a:br>
              <a:rPr dirty="0" lang="en-GB">
                <a:latin typeface="Comic Sans MS"/>
              </a:rPr>
            </a:br>
            <a:br>
              <a:rPr dirty="0" lang="en-GB">
                <a:latin typeface="Comic Sans MS"/>
              </a:rPr>
            </a:br>
            <a:endParaRPr dirty="0" lang="en-GB">
              <a:latin typeface="Comic Sans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10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>
          <a:xfrm rot="0">
            <a:off x="838200" y="365126"/>
            <a:ext cx="10515600" cy="532945"/>
          </a:xfrm>
        </p:spPr>
        <p:txBody>
          <a:bodyPr rtlCol="0" vert="horz">
            <a:normAutofit/>
          </a:bodyPr>
          <a:lstStyle/>
          <a:p>
            <a:pPr/>
            <a:r>
              <a:rPr dirty="0" err="1" lang="en-GB" sz="1800">
                <a:latin typeface="Comic Sans MS"/>
              </a:rPr>
              <a:t>Tha</a:t>
            </a:r>
            <a:r>
              <a:rPr dirty="0" lang="en-GB" sz="1800">
                <a:latin typeface="Comic Sans MS"/>
              </a:rPr>
              <a:t> mi ag </a:t>
            </a:r>
            <a:r>
              <a:rPr dirty="0" err="1" lang="en-GB" sz="1800">
                <a:latin typeface="Comic Sans MS"/>
              </a:rPr>
              <a:t>aithneachadh</a:t>
            </a:r>
            <a:r>
              <a:rPr dirty="0" lang="en-GB" sz="1800">
                <a:latin typeface="Comic Sans MS"/>
              </a:rPr>
              <a:t> alt </a:t>
            </a:r>
            <a:r>
              <a:rPr dirty="0" err="1" lang="en-GB" sz="1800">
                <a:latin typeface="Comic Sans MS"/>
              </a:rPr>
              <a:t>ann</a:t>
            </a:r>
            <a:r>
              <a:rPr dirty="0" lang="en-GB" sz="1800">
                <a:latin typeface="Comic Sans MS"/>
              </a:rPr>
              <a:t> an </a:t>
            </a:r>
            <a:r>
              <a:rPr dirty="0" err="1" lang="en-GB" sz="1800">
                <a:latin typeface="Comic Sans MS"/>
              </a:rPr>
              <a:t>teacsa</a:t>
            </a:r>
            <a:r>
              <a:rPr dirty="0" lang="en-GB" sz="1800">
                <a:latin typeface="Comic Sans MS"/>
              </a:rPr>
              <a:t>.</a:t>
            </a:r>
            <a:endParaRPr dirty="0" lang="en-GB" sz="1800">
              <a:latin typeface="Comic Sans MS"/>
            </a:endParaRPr>
          </a:p>
        </p:txBody>
      </p:sp>
      <p:sp>
        <p:nvSpPr>
          <p:cNvPr id="3" name="Content Placeholder 2"/>
          <p:cNvSpPr>
            <a:spLocks noGrp="true"/>
          </p:cNvSpPr>
          <p:nvPr>
            <p:ph idx="1"/>
          </p:nvPr>
        </p:nvSpPr>
        <p:spPr>
          <a:xfrm rot="0">
            <a:off x="522515" y="898072"/>
            <a:ext cx="11119756" cy="5143499"/>
          </a:xfrm>
        </p:spPr>
        <p:txBody>
          <a:bodyPr rtlCol="0" vert="horz">
            <a:normAutofit fontScale="92500" lnSpcReduction="20000"/>
          </a:bodyPr>
          <a:lstStyle/>
          <a:p>
            <a:pPr indent="0" marL="0">
              <a:lnSpc>
                <a:spcPct val="150000"/>
              </a:lnSpc>
              <a:buNone/>
            </a:pPr>
            <a:r>
              <a:rPr dirty="0" lang="en-GB" sz="2400">
                <a:latin typeface="Comic Sans MS"/>
              </a:rPr>
              <a:t>An do </a:t>
            </a:r>
            <a:r>
              <a:rPr dirty="0" err="1" lang="en-GB" sz="2400">
                <a:latin typeface="Comic Sans MS"/>
              </a:rPr>
              <a:t>lorg</a:t>
            </a:r>
            <a:r>
              <a:rPr dirty="0" lang="en-GB" sz="2400">
                <a:latin typeface="Comic Sans MS"/>
              </a:rPr>
              <a:t> </a:t>
            </a:r>
            <a:r>
              <a:rPr dirty="0" err="1" lang="en-GB" sz="2400">
                <a:latin typeface="Comic Sans MS"/>
              </a:rPr>
              <a:t>thu</a:t>
            </a:r>
            <a:r>
              <a:rPr dirty="0" lang="en-GB" sz="2400">
                <a:latin typeface="Comic Sans MS"/>
              </a:rPr>
              <a:t> a h-</a:t>
            </a:r>
            <a:r>
              <a:rPr dirty="0" err="1" lang="en-GB" sz="2400">
                <a:latin typeface="Comic Sans MS"/>
              </a:rPr>
              <a:t>uile</a:t>
            </a:r>
            <a:r>
              <a:rPr dirty="0" lang="en-GB" sz="2400">
                <a:latin typeface="Comic Sans MS"/>
              </a:rPr>
              <a:t> fear?    An do </a:t>
            </a:r>
            <a:r>
              <a:rPr dirty="0" err="1" lang="en-GB" sz="2400">
                <a:latin typeface="Comic Sans MS"/>
              </a:rPr>
              <a:t>lorg</a:t>
            </a:r>
            <a:r>
              <a:rPr dirty="0" lang="en-GB" sz="2400">
                <a:latin typeface="Comic Sans MS"/>
              </a:rPr>
              <a:t> </a:t>
            </a:r>
            <a:r>
              <a:rPr dirty="0" err="1" lang="en-GB" sz="2400">
                <a:latin typeface="Comic Sans MS"/>
              </a:rPr>
              <a:t>thu</a:t>
            </a:r>
            <a:r>
              <a:rPr dirty="0" lang="en-GB" sz="2400">
                <a:latin typeface="Comic Sans MS"/>
              </a:rPr>
              <a:t> </a:t>
            </a:r>
            <a:r>
              <a:rPr dirty="0" i="1" lang="en-GB" sz="2400">
                <a:latin typeface="Comic Sans MS"/>
              </a:rPr>
              <a:t>a’</a:t>
            </a:r>
            <a:r>
              <a:rPr dirty="0" lang="en-GB" sz="2400">
                <a:latin typeface="Comic Sans MS"/>
              </a:rPr>
              <a:t> </a:t>
            </a:r>
            <a:r>
              <a:rPr dirty="0" err="1" lang="en-GB" sz="2400">
                <a:latin typeface="Comic Sans MS"/>
              </a:rPr>
              <a:t>eile</a:t>
            </a:r>
            <a:r>
              <a:rPr dirty="0" lang="en-GB" sz="2400">
                <a:latin typeface="Comic Sans MS"/>
              </a:rPr>
              <a:t> </a:t>
            </a:r>
            <a:r>
              <a:rPr dirty="0" err="1" lang="en-GB" sz="2400">
                <a:latin typeface="Comic Sans MS"/>
              </a:rPr>
              <a:t>ann</a:t>
            </a:r>
            <a:r>
              <a:rPr dirty="0" lang="en-GB" sz="2400">
                <a:latin typeface="Comic Sans MS"/>
              </a:rPr>
              <a:t>?  Chan e alt a </a:t>
            </a:r>
            <a:r>
              <a:rPr dirty="0" err="1" lang="en-GB" sz="2400">
                <a:latin typeface="Comic Sans MS"/>
              </a:rPr>
              <a:t>th</a:t>
            </a:r>
            <a:r>
              <a:rPr dirty="0" lang="en-GB" sz="2400">
                <a:latin typeface="Comic Sans MS"/>
              </a:rPr>
              <a:t>’ </a:t>
            </a:r>
            <a:r>
              <a:rPr dirty="0" err="1" lang="en-GB" sz="2400">
                <a:latin typeface="Comic Sans MS"/>
              </a:rPr>
              <a:t>ann</a:t>
            </a:r>
            <a:r>
              <a:rPr dirty="0" lang="en-GB" sz="2400">
                <a:latin typeface="Comic Sans MS"/>
              </a:rPr>
              <a:t> an sin, ach </a:t>
            </a:r>
            <a:r>
              <a:rPr dirty="0" err="1" lang="en-GB" sz="2400">
                <a:latin typeface="Comic Sans MS"/>
              </a:rPr>
              <a:t>pàirt</a:t>
            </a:r>
            <a:r>
              <a:rPr dirty="0" lang="en-GB" sz="2400">
                <a:latin typeface="Comic Sans MS"/>
              </a:rPr>
              <a:t> de </a:t>
            </a:r>
            <a:r>
              <a:rPr dirty="0" err="1" lang="en-GB" sz="2400">
                <a:latin typeface="Comic Sans MS"/>
              </a:rPr>
              <a:t>ghnìomhair</a:t>
            </a:r>
            <a:r>
              <a:rPr dirty="0" lang="en-GB" sz="2400">
                <a:latin typeface="Comic Sans MS"/>
              </a:rPr>
              <a:t> - </a:t>
            </a:r>
            <a:r>
              <a:rPr dirty="0" lang="en-GB" sz="2400">
                <a:solidFill>
                  <a:srgbClr val="0070c0"/>
                </a:solidFill>
                <a:latin typeface="Comic Sans MS"/>
              </a:rPr>
              <a:t> a’ </a:t>
            </a:r>
            <a:r>
              <a:rPr dirty="0" err="1" lang="en-GB" sz="2400">
                <a:latin typeface="Comic Sans MS"/>
              </a:rPr>
              <a:t>sèideadh</a:t>
            </a:r>
            <a:r>
              <a:rPr dirty="0" lang="en-GB" sz="2400">
                <a:latin typeface="Comic Sans MS"/>
              </a:rPr>
              <a:t>   </a:t>
            </a:r>
            <a:r>
              <a:rPr dirty="0" err="1" lang="en-GB" sz="2400">
                <a:latin typeface="Comic Sans MS"/>
              </a:rPr>
              <a:t>agus</a:t>
            </a:r>
            <a:r>
              <a:rPr dirty="0" lang="en-GB" sz="2400">
                <a:latin typeface="Comic Sans MS"/>
              </a:rPr>
              <a:t>   </a:t>
            </a:r>
            <a:r>
              <a:rPr dirty="0" lang="en-GB" sz="2400">
                <a:solidFill>
                  <a:srgbClr val="0070c0"/>
                </a:solidFill>
                <a:latin typeface="Comic Sans MS"/>
              </a:rPr>
              <a:t>a’ </a:t>
            </a:r>
            <a:r>
              <a:rPr dirty="0" err="1" lang="en-GB" sz="2400">
                <a:latin typeface="Comic Sans MS"/>
              </a:rPr>
              <a:t>bruidhinn</a:t>
            </a:r>
            <a:r>
              <a:rPr dirty="0" lang="en-GB" sz="2400">
                <a:latin typeface="Comic Sans MS"/>
              </a:rPr>
              <a:t>!</a:t>
            </a:r>
          </a:p>
          <a:p>
            <a:pPr indent="0" marL="0">
              <a:lnSpc>
                <a:spcPct val="150000"/>
              </a:lnSpc>
              <a:buNone/>
            </a:pPr>
            <a:r>
              <a:rPr dirty="0" lang="en-GB">
                <a:latin typeface="Comic Sans MS"/>
              </a:rPr>
              <a:t/>
            </a:r>
          </a:p>
          <a:p>
            <a:pPr algn="ctr" indent="0" marL="0">
              <a:buNone/>
            </a:pPr>
            <a:r>
              <a:rPr dirty="0" lang="en-GB" u="sng">
                <a:solidFill>
                  <a:srgbClr val="ff0000"/>
                </a:solidFill>
                <a:latin typeface="Comic Sans MS"/>
              </a:rPr>
              <a:t>A’ </a:t>
            </a:r>
            <a:r>
              <a:rPr dirty="0" err="1" lang="en-GB" u="sng">
                <a:latin typeface="Comic Sans MS"/>
              </a:rPr>
              <a:t>ghaoth</a:t>
            </a:r>
            <a:r>
              <a:rPr dirty="0" lang="en-GB" u="sng">
                <a:latin typeface="Comic Sans MS"/>
              </a:rPr>
              <a:t>   </a:t>
            </a:r>
          </a:p>
          <a:p>
            <a:pPr algn="ctr" indent="0" marL="0">
              <a:buNone/>
            </a:pPr>
            <a:r>
              <a:rPr dirty="0" lang="en-GB" u="sng">
                <a:latin typeface="Comic Sans MS"/>
              </a:rPr>
              <a:t/>
            </a:r>
          </a:p>
          <a:p>
            <a:pPr algn="ctr" indent="0" marL="0">
              <a:lnSpc>
                <a:spcPct val="160000"/>
              </a:lnSpc>
              <a:buNone/>
            </a:pPr>
            <a:r>
              <a:rPr dirty="0" err="1" lang="en-GB">
                <a:latin typeface="Comic Sans MS"/>
              </a:rPr>
              <a:t>Tha</a:t>
            </a:r>
            <a:r>
              <a:rPr dirty="0" lang="en-GB">
                <a:latin typeface="Comic Sans MS"/>
              </a:rPr>
              <a:t> </a:t>
            </a:r>
            <a:r>
              <a:rPr dirty="0" lang="en-GB">
                <a:solidFill>
                  <a:srgbClr val="ff0000"/>
                </a:solidFill>
                <a:latin typeface="Comic Sans MS"/>
              </a:rPr>
              <a:t>a’ </a:t>
            </a:r>
            <a:r>
              <a:rPr dirty="0" err="1" lang="en-GB">
                <a:latin typeface="Comic Sans MS"/>
              </a:rPr>
              <a:t>ghaoth</a:t>
            </a:r>
            <a:r>
              <a:rPr dirty="0" lang="en-GB">
                <a:latin typeface="Comic Sans MS"/>
              </a:rPr>
              <a:t> </a:t>
            </a:r>
            <a:r>
              <a:rPr dirty="0" lang="en-GB">
                <a:solidFill>
                  <a:schemeClr val="accent1"/>
                </a:solidFill>
                <a:latin typeface="Comic Sans MS"/>
              </a:rPr>
              <a:t>a’ </a:t>
            </a:r>
            <a:r>
              <a:rPr dirty="0" err="1" lang="en-GB">
                <a:solidFill>
                  <a:schemeClr val="accent1"/>
                </a:solidFill>
                <a:latin typeface="Comic Sans MS"/>
              </a:rPr>
              <a:t>sèideadh</a:t>
            </a:r>
            <a:r>
              <a:rPr dirty="0" lang="en-GB">
                <a:solidFill>
                  <a:schemeClr val="accent1"/>
                </a:solidFill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anns</a:t>
            </a:r>
            <a:r>
              <a:rPr dirty="0" lang="en-GB">
                <a:latin typeface="Comic Sans MS"/>
              </a:rPr>
              <a:t> </a:t>
            </a:r>
            <a:r>
              <a:rPr dirty="0" lang="en-GB">
                <a:solidFill>
                  <a:srgbClr val="ff0000"/>
                </a:solidFill>
                <a:latin typeface="Comic Sans MS"/>
              </a:rPr>
              <a:t>an t-</a:t>
            </a:r>
            <a:r>
              <a:rPr dirty="0" err="1" lang="en-GB">
                <a:latin typeface="Comic Sans MS"/>
              </a:rPr>
              <a:t>similear</a:t>
            </a:r>
            <a:r>
              <a:rPr dirty="0" lang="en-GB">
                <a:latin typeface="Comic Sans MS"/>
              </a:rPr>
              <a:t>.</a:t>
            </a:r>
          </a:p>
          <a:p>
            <a:pPr algn="ctr" indent="0" marL="0">
              <a:lnSpc>
                <a:spcPct val="160000"/>
              </a:lnSpc>
              <a:buNone/>
            </a:pPr>
            <a:r>
              <a:rPr dirty="0" err="1" lang="en-GB">
                <a:latin typeface="Comic Sans MS"/>
              </a:rPr>
              <a:t>Cò</a:t>
            </a:r>
            <a:r>
              <a:rPr dirty="0" lang="en-GB">
                <a:latin typeface="Comic Sans MS"/>
              </a:rPr>
              <a:t> air a </a:t>
            </a:r>
            <a:r>
              <a:rPr dirty="0" err="1" lang="en-GB">
                <a:latin typeface="Comic Sans MS"/>
              </a:rPr>
              <a:t>tha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i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gearan</a:t>
            </a:r>
            <a:r>
              <a:rPr dirty="0" lang="en-GB">
                <a:latin typeface="Comic Sans MS"/>
              </a:rPr>
              <a:t> </a:t>
            </a:r>
            <a:r>
              <a:rPr dirty="0" lang="en-GB">
                <a:solidFill>
                  <a:srgbClr val="ff0000"/>
                </a:solidFill>
                <a:latin typeface="Comic Sans MS"/>
              </a:rPr>
              <a:t>fad </a:t>
            </a:r>
            <a:r>
              <a:rPr dirty="0" err="1" lang="en-GB">
                <a:solidFill>
                  <a:srgbClr val="ff0000"/>
                </a:solidFill>
                <a:latin typeface="Comic Sans MS"/>
              </a:rPr>
              <a:t>na</a:t>
            </a:r>
            <a:r>
              <a:rPr dirty="0" lang="en-GB">
                <a:solidFill>
                  <a:srgbClr val="ff0000"/>
                </a:solidFill>
                <a:latin typeface="Comic Sans MS"/>
              </a:rPr>
              <a:t> h-</a:t>
            </a:r>
            <a:r>
              <a:rPr dirty="0" err="1" lang="en-GB">
                <a:latin typeface="Comic Sans MS"/>
              </a:rPr>
              <a:t>oidhch</a:t>
            </a:r>
            <a:r>
              <a:rPr dirty="0" lang="en-GB">
                <a:latin typeface="Comic Sans MS"/>
              </a:rPr>
              <a:t>’?</a:t>
            </a:r>
          </a:p>
          <a:p>
            <a:pPr algn="ctr" indent="0" marL="0">
              <a:lnSpc>
                <a:spcPct val="160000"/>
              </a:lnSpc>
              <a:buNone/>
            </a:pPr>
            <a:r>
              <a:rPr dirty="0" lang="en-GB">
                <a:latin typeface="Comic Sans MS"/>
              </a:rPr>
              <a:t>Gu </a:t>
            </a:r>
            <a:r>
              <a:rPr dirty="0" err="1" lang="en-GB">
                <a:latin typeface="Comic Sans MS"/>
              </a:rPr>
              <a:t>bheil</a:t>
            </a:r>
            <a:r>
              <a:rPr dirty="0" lang="en-GB">
                <a:latin typeface="Comic Sans MS"/>
              </a:rPr>
              <a:t> i gun </a:t>
            </a:r>
            <a:r>
              <a:rPr dirty="0" err="1" lang="en-GB">
                <a:latin typeface="Comic Sans MS"/>
              </a:rPr>
              <a:t>ainm</a:t>
            </a:r>
            <a:r>
              <a:rPr dirty="0" lang="en-GB">
                <a:latin typeface="Comic Sans MS"/>
              </a:rPr>
              <a:t>? </a:t>
            </a:r>
            <a:r>
              <a:rPr dirty="0" err="1" lang="en-GB">
                <a:latin typeface="Comic Sans MS"/>
              </a:rPr>
              <a:t>Nach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eil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duin</a:t>
            </a:r>
            <a:r>
              <a:rPr dirty="0" lang="en-GB">
                <a:latin typeface="Comic Sans MS"/>
              </a:rPr>
              <a:t>’ </a:t>
            </a:r>
            <a:r>
              <a:rPr dirty="0" lang="en-GB">
                <a:solidFill>
                  <a:srgbClr val="0070c0"/>
                </a:solidFill>
                <a:latin typeface="Comic Sans MS"/>
              </a:rPr>
              <a:t>a’ </a:t>
            </a:r>
            <a:r>
              <a:rPr dirty="0" err="1" lang="en-GB">
                <a:solidFill>
                  <a:srgbClr val="0070c0"/>
                </a:solidFill>
                <a:latin typeface="Comic Sans MS"/>
              </a:rPr>
              <a:t>bruidhinn</a:t>
            </a:r>
            <a:r>
              <a:rPr dirty="0" lang="en-GB">
                <a:solidFill>
                  <a:srgbClr val="0070c0"/>
                </a:solidFill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oirre</a:t>
            </a:r>
          </a:p>
          <a:p>
            <a:pPr algn="ctr" indent="0" marL="0">
              <a:lnSpc>
                <a:spcPct val="160000"/>
              </a:lnSpc>
              <a:buNone/>
            </a:pPr>
            <a:r>
              <a:rPr dirty="0" err="1" lang="en-GB">
                <a:latin typeface="Comic Sans MS"/>
              </a:rPr>
              <a:t>nuair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tha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i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sàmhach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anns</a:t>
            </a:r>
            <a:r>
              <a:rPr dirty="0" lang="en-GB">
                <a:latin typeface="Comic Sans MS"/>
              </a:rPr>
              <a:t> </a:t>
            </a:r>
            <a:r>
              <a:rPr dirty="0" lang="en-GB">
                <a:solidFill>
                  <a:srgbClr val="ff0000"/>
                </a:solidFill>
                <a:latin typeface="Comic Sans MS"/>
              </a:rPr>
              <a:t>a’ </a:t>
            </a:r>
            <a:r>
              <a:rPr dirty="0" err="1" lang="en-GB">
                <a:latin typeface="Comic Sans MS"/>
              </a:rPr>
              <a:t>choill</a:t>
            </a:r>
            <a:r>
              <a:rPr dirty="0" lang="en-GB">
                <a:latin typeface="Comic Sans MS"/>
              </a:rPr>
              <a:t>’?</a:t>
            </a:r>
          </a:p>
          <a:p>
            <a:pPr indent="0" marL="0">
              <a:buNone/>
            </a:pPr>
            <a:r>
              <a:rPr dirty="0" lang="en-US"/>
              <a:t/>
            </a:r>
            <a:endParaRPr dirty="0"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>
          <a:xfrm rot="0">
            <a:off x="838200" y="365126"/>
            <a:ext cx="10515600" cy="532945"/>
          </a:xfrm>
        </p:spPr>
        <p:txBody>
          <a:bodyPr rtlCol="0" vert="horz">
            <a:normAutofit/>
          </a:bodyPr>
          <a:lstStyle/>
          <a:p>
            <a:pPr/>
            <a:r>
              <a:rPr dirty="0" err="1" lang="en-GB" sz="1800">
                <a:latin typeface="Comic Sans MS"/>
              </a:rPr>
              <a:t>Tha</a:t>
            </a:r>
            <a:r>
              <a:rPr dirty="0" lang="en-GB" sz="1800">
                <a:latin typeface="Comic Sans MS"/>
              </a:rPr>
              <a:t> mi ag </a:t>
            </a:r>
            <a:r>
              <a:rPr dirty="0" err="1" lang="en-GB" sz="1800">
                <a:latin typeface="Comic Sans MS"/>
              </a:rPr>
              <a:t>aithneachadh</a:t>
            </a:r>
            <a:r>
              <a:rPr dirty="0" lang="en-GB" sz="1800">
                <a:latin typeface="Comic Sans MS"/>
              </a:rPr>
              <a:t> alt </a:t>
            </a:r>
            <a:r>
              <a:rPr dirty="0" err="1" lang="en-GB" sz="1800">
                <a:latin typeface="Comic Sans MS"/>
              </a:rPr>
              <a:t>ann</a:t>
            </a:r>
            <a:r>
              <a:rPr dirty="0" lang="en-GB" sz="1800">
                <a:latin typeface="Comic Sans MS"/>
              </a:rPr>
              <a:t> an </a:t>
            </a:r>
            <a:r>
              <a:rPr dirty="0" err="1" lang="en-GB" sz="1800">
                <a:latin typeface="Comic Sans MS"/>
              </a:rPr>
              <a:t>teacsa</a:t>
            </a:r>
            <a:r>
              <a:rPr dirty="0" lang="en-GB" sz="1800">
                <a:latin typeface="Comic Sans MS"/>
              </a:rPr>
              <a:t>.</a:t>
            </a:r>
            <a:endParaRPr dirty="0" lang="en-GB" sz="1800">
              <a:latin typeface="Comic Sans MS"/>
            </a:endParaRPr>
          </a:p>
        </p:txBody>
      </p:sp>
      <p:sp>
        <p:nvSpPr>
          <p:cNvPr id="3" name="Content Placeholder 2"/>
          <p:cNvSpPr>
            <a:spLocks noGrp="true"/>
          </p:cNvSpPr>
          <p:nvPr>
            <p:ph idx="1"/>
          </p:nvPr>
        </p:nvSpPr>
        <p:spPr>
          <a:xfrm rot="0">
            <a:off x="838199" y="898072"/>
            <a:ext cx="10804071" cy="5143499"/>
          </a:xfrm>
        </p:spPr>
        <p:txBody>
          <a:bodyPr rtlCol="0" vert="horz">
            <a:normAutofit lnSpcReduction="10000"/>
          </a:bodyPr>
          <a:lstStyle/>
          <a:p>
            <a:pPr indent="0" marL="0">
              <a:lnSpc>
                <a:spcPct val="150000"/>
              </a:lnSpc>
              <a:buNone/>
            </a:pPr>
            <a:r>
              <a:rPr dirty="0" err="1" lang="en-GB" sz="3600">
                <a:latin typeface="Comic Sans MS"/>
              </a:rPr>
              <a:t>Dùbhlan</a:t>
            </a:r>
            <a:r>
              <a:rPr dirty="0" lang="en-GB" sz="3600">
                <a:latin typeface="Comic Sans MS"/>
              </a:rPr>
              <a:t>:</a:t>
            </a:r>
          </a:p>
          <a:p>
            <a:pPr indent="0" marL="0">
              <a:lnSpc>
                <a:spcPct val="150000"/>
              </a:lnSpc>
              <a:buNone/>
            </a:pPr>
            <a:r>
              <a:rPr dirty="0" lang="en-GB" sz="3600">
                <a:latin typeface="Comic Sans MS"/>
              </a:rPr>
              <a:t/>
            </a:r>
          </a:p>
          <a:p>
            <a:pPr indent="0" marL="0">
              <a:lnSpc>
                <a:spcPct val="150000"/>
              </a:lnSpc>
              <a:buNone/>
            </a:pPr>
            <a:r>
              <a:rPr dirty="0" lang="en-GB" sz="3600">
                <a:latin typeface="Comic Sans MS"/>
              </a:rPr>
              <a:t/>
            </a:r>
          </a:p>
          <a:p>
            <a:pPr indent="0" marL="0">
              <a:lnSpc>
                <a:spcPct val="150000"/>
              </a:lnSpc>
              <a:buNone/>
            </a:pPr>
            <a:r>
              <a:rPr dirty="0" err="1" lang="en-GB" sz="3600">
                <a:latin typeface="Comic Sans MS"/>
              </a:rPr>
              <a:t>Coimhead</a:t>
            </a:r>
            <a:r>
              <a:rPr dirty="0" lang="en-GB" sz="3600">
                <a:latin typeface="Comic Sans MS"/>
              </a:rPr>
              <a:t> </a:t>
            </a:r>
            <a:r>
              <a:rPr dirty="0" err="1" lang="en-GB" sz="3600">
                <a:latin typeface="Comic Sans MS"/>
              </a:rPr>
              <a:t>airson</a:t>
            </a:r>
            <a:r>
              <a:rPr dirty="0" lang="en-GB" sz="3600">
                <a:latin typeface="Comic Sans MS"/>
              </a:rPr>
              <a:t> an alt san </a:t>
            </a:r>
            <a:r>
              <a:rPr dirty="0" err="1" lang="en-GB" sz="3600">
                <a:latin typeface="Comic Sans MS"/>
              </a:rPr>
              <a:t>leabhar</a:t>
            </a:r>
            <a:r>
              <a:rPr dirty="0" lang="en-GB" sz="3600">
                <a:latin typeface="Comic Sans MS"/>
              </a:rPr>
              <a:t> </a:t>
            </a:r>
            <a:r>
              <a:rPr dirty="0" err="1" lang="en-GB" sz="3600">
                <a:latin typeface="Comic Sans MS"/>
              </a:rPr>
              <a:t>leughaidh</a:t>
            </a:r>
            <a:r>
              <a:rPr dirty="0" lang="en-GB" sz="3600">
                <a:latin typeface="Comic Sans MS"/>
              </a:rPr>
              <a:t> </a:t>
            </a:r>
            <a:r>
              <a:rPr dirty="0" err="1" lang="en-GB" sz="3600">
                <a:latin typeface="Comic Sans MS"/>
              </a:rPr>
              <a:t>agad</a:t>
            </a:r>
            <a:r>
              <a:rPr dirty="0" lang="en-GB" sz="3600">
                <a:latin typeface="Comic Sans MS"/>
              </a:rPr>
              <a:t>.  Cia </a:t>
            </a:r>
            <a:r>
              <a:rPr dirty="0" err="1" lang="en-GB" sz="3600">
                <a:latin typeface="Comic Sans MS"/>
              </a:rPr>
              <a:t>mheud</a:t>
            </a:r>
            <a:r>
              <a:rPr dirty="0" lang="en-GB" sz="3600">
                <a:latin typeface="Comic Sans MS"/>
              </a:rPr>
              <a:t> </a:t>
            </a:r>
            <a:r>
              <a:rPr dirty="0" err="1" lang="en-GB" sz="3600">
                <a:latin typeface="Comic Sans MS"/>
              </a:rPr>
              <a:t>turas</a:t>
            </a:r>
            <a:r>
              <a:rPr dirty="0" lang="en-GB" sz="3600">
                <a:latin typeface="Comic Sans MS"/>
              </a:rPr>
              <a:t> a </a:t>
            </a:r>
            <a:r>
              <a:rPr dirty="0" err="1" lang="en-GB" sz="3600">
                <a:latin typeface="Comic Sans MS"/>
              </a:rPr>
              <a:t>nochdas</a:t>
            </a:r>
            <a:r>
              <a:rPr dirty="0" lang="en-GB" sz="3600">
                <a:latin typeface="Comic Sans MS"/>
              </a:rPr>
              <a:t> e air </a:t>
            </a:r>
            <a:r>
              <a:rPr dirty="0" err="1" lang="en-GB" sz="3600">
                <a:latin typeface="Comic Sans MS"/>
              </a:rPr>
              <a:t>aon</a:t>
            </a:r>
            <a:r>
              <a:rPr dirty="0" lang="en-GB" sz="3600">
                <a:latin typeface="Comic Sans MS"/>
              </a:rPr>
              <a:t> </a:t>
            </a:r>
            <a:r>
              <a:rPr dirty="0" err="1" lang="en-GB" sz="3600">
                <a:latin typeface="Comic Sans MS"/>
              </a:rPr>
              <a:t>duilleig</a:t>
            </a:r>
            <a:r>
              <a:rPr dirty="0" lang="en-GB" sz="3600">
                <a:latin typeface="Comic Sans MS"/>
              </a:rPr>
              <a:t>?</a:t>
            </a:r>
          </a:p>
          <a:p>
            <a:pPr indent="0" marL="0">
              <a:buNone/>
            </a:pPr>
            <a:r>
              <a:rPr dirty="0" lang="en-US"/>
              <a:t/>
            </a:r>
            <a:endParaRPr dirty="0" lang="en-US"/>
          </a:p>
        </p:txBody>
      </p:sp>
      <p:pic>
        <p:nvPicPr>
          <p:cNvPr id="4" name="Picture 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4848224" y="898071"/>
            <a:ext cx="3164001" cy="231865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12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>
          <a:xfrm rot="0">
            <a:off x="838200" y="365126"/>
            <a:ext cx="10515600" cy="532945"/>
          </a:xfrm>
        </p:spPr>
        <p:txBody>
          <a:bodyPr rtlCol="0" vert="horz">
            <a:normAutofit/>
          </a:bodyPr>
          <a:lstStyle/>
          <a:p>
            <a:pPr/>
            <a:r>
              <a:rPr dirty="0" lang="en-GB" sz="1800">
                <a:latin typeface="Comic Sans MS"/>
              </a:rPr>
              <a:t>Is </a:t>
            </a:r>
            <a:r>
              <a:rPr dirty="0" err="1" lang="en-GB" sz="1800">
                <a:latin typeface="Comic Sans MS"/>
              </a:rPr>
              <a:t>urrainn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dhomh</a:t>
            </a:r>
            <a:r>
              <a:rPr dirty="0" lang="en-GB" sz="1800">
                <a:latin typeface="Comic Sans MS"/>
              </a:rPr>
              <a:t> an t-alt </a:t>
            </a:r>
            <a:r>
              <a:rPr dirty="0" err="1" lang="en-GB" sz="1800">
                <a:latin typeface="Comic Sans MS"/>
              </a:rPr>
              <a:t>ceart</a:t>
            </a:r>
            <a:r>
              <a:rPr dirty="0" lang="en-GB" sz="1800">
                <a:latin typeface="Comic Sans MS"/>
              </a:rPr>
              <a:t> a </a:t>
            </a:r>
            <a:r>
              <a:rPr dirty="0" err="1" lang="en-GB" sz="1800">
                <a:latin typeface="Comic Sans MS"/>
              </a:rPr>
              <a:t>thaghadh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nuair</a:t>
            </a:r>
            <a:r>
              <a:rPr dirty="0" lang="en-GB" sz="1800">
                <a:latin typeface="Comic Sans MS"/>
              </a:rPr>
              <a:t> a </a:t>
            </a:r>
            <a:r>
              <a:rPr dirty="0" err="1" lang="en-GB" sz="1800">
                <a:latin typeface="Comic Sans MS"/>
              </a:rPr>
              <a:t>tha</a:t>
            </a:r>
            <a:r>
              <a:rPr dirty="0" lang="en-GB" sz="1800">
                <a:latin typeface="Comic Sans MS"/>
              </a:rPr>
              <a:t> mi a’ </a:t>
            </a:r>
            <a:r>
              <a:rPr dirty="0" err="1" lang="en-GB" sz="1800">
                <a:latin typeface="Comic Sans MS"/>
              </a:rPr>
              <a:t>sgrìobhadh</a:t>
            </a:r>
            <a:r>
              <a:rPr dirty="0" lang="en-GB" sz="1800">
                <a:latin typeface="Comic Sans MS"/>
              </a:rPr>
              <a:t>.</a:t>
            </a:r>
            <a:endParaRPr dirty="0" lang="en-GB" sz="1800">
              <a:latin typeface="Comic Sans MS"/>
            </a:endParaRPr>
          </a:p>
        </p:txBody>
      </p:sp>
      <p:sp>
        <p:nvSpPr>
          <p:cNvPr id="3" name="Content Placeholder 2"/>
          <p:cNvSpPr>
            <a:spLocks noGrp="true"/>
          </p:cNvSpPr>
          <p:nvPr>
            <p:ph idx="1"/>
          </p:nvPr>
        </p:nvSpPr>
        <p:spPr>
          <a:xfrm rot="0">
            <a:off x="693963" y="1120775"/>
            <a:ext cx="11127922" cy="5143499"/>
          </a:xfrm>
        </p:spPr>
        <p:txBody>
          <a:bodyPr rtlCol="0" vert="horz">
            <a:normAutofit lnSpcReduction="10000"/>
          </a:bodyPr>
          <a:lstStyle/>
          <a:p>
            <a:pPr indent="0" marL="0">
              <a:buNone/>
            </a:pPr>
            <a:r>
              <a:rPr dirty="0" err="1" lang="en-GB">
                <a:latin typeface="Comic Sans MS"/>
              </a:rPr>
              <a:t>Ciamar</a:t>
            </a:r>
            <a:r>
              <a:rPr dirty="0" lang="en-GB">
                <a:latin typeface="Comic Sans MS"/>
              </a:rPr>
              <a:t> a </a:t>
            </a:r>
            <a:r>
              <a:rPr dirty="0" err="1" lang="en-GB">
                <a:latin typeface="Comic Sans MS"/>
              </a:rPr>
              <a:t>bhios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fios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agam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dè</a:t>
            </a:r>
            <a:r>
              <a:rPr dirty="0" lang="en-GB">
                <a:latin typeface="Comic Sans MS"/>
              </a:rPr>
              <a:t> an t-alt a </a:t>
            </a:r>
            <a:r>
              <a:rPr dirty="0" err="1" lang="en-GB">
                <a:latin typeface="Comic Sans MS"/>
              </a:rPr>
              <a:t>chleachdas</a:t>
            </a:r>
            <a:r>
              <a:rPr dirty="0" lang="en-GB">
                <a:latin typeface="Comic Sans MS"/>
              </a:rPr>
              <a:t> mi?</a:t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err="1" lang="en-GB">
                <a:latin typeface="Comic Sans MS"/>
              </a:rPr>
              <a:t>Smaoinich</a:t>
            </a:r>
            <a:r>
              <a:rPr dirty="0" lang="en-GB">
                <a:latin typeface="Comic Sans MS"/>
              </a:rPr>
              <a:t>: </a:t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> - a </a:t>
            </a:r>
            <a:r>
              <a:rPr dirty="0" err="1" lang="en-GB">
                <a:latin typeface="Comic Sans MS"/>
              </a:rPr>
              <a:t>bheil</a:t>
            </a:r>
            <a:r>
              <a:rPr dirty="0" lang="en-GB">
                <a:latin typeface="Comic Sans MS"/>
              </a:rPr>
              <a:t> an t-</a:t>
            </a:r>
            <a:r>
              <a:rPr dirty="0" err="1" lang="en-GB">
                <a:latin typeface="Comic Sans MS"/>
              </a:rPr>
              <a:t>ainmear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singilte</a:t>
            </a:r>
            <a:r>
              <a:rPr dirty="0" lang="en-GB">
                <a:latin typeface="Comic Sans MS"/>
              </a:rPr>
              <a:t> no </a:t>
            </a:r>
            <a:r>
              <a:rPr dirty="0" err="1" lang="en-GB">
                <a:latin typeface="Comic Sans MS"/>
              </a:rPr>
              <a:t>iolra</a:t>
            </a:r>
            <a:r>
              <a:rPr dirty="0" lang="en-GB">
                <a:latin typeface="Comic Sans MS"/>
              </a:rPr>
              <a:t>?</a:t>
            </a:r>
          </a:p>
          <a:p>
            <a:pPr>
              <a:buChar char="-"/>
            </a:pPr>
            <a:r>
              <a:rPr dirty="0" lang="en-GB">
                <a:latin typeface="Comic Sans MS"/>
              </a:rPr>
              <a:t> a </a:t>
            </a:r>
            <a:r>
              <a:rPr dirty="0" err="1" lang="en-GB">
                <a:latin typeface="Comic Sans MS"/>
              </a:rPr>
              <a:t>bheil</a:t>
            </a:r>
            <a:r>
              <a:rPr dirty="0" lang="en-GB">
                <a:latin typeface="Comic Sans MS"/>
              </a:rPr>
              <a:t> an t-</a:t>
            </a:r>
            <a:r>
              <a:rPr dirty="0" err="1" lang="en-GB">
                <a:latin typeface="Comic Sans MS"/>
              </a:rPr>
              <a:t>ainmear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fireanta</a:t>
            </a:r>
            <a:r>
              <a:rPr dirty="0" lang="en-GB">
                <a:latin typeface="Comic Sans MS"/>
              </a:rPr>
              <a:t> no </a:t>
            </a:r>
            <a:r>
              <a:rPr dirty="0" err="1" lang="en-GB">
                <a:latin typeface="Comic Sans MS"/>
              </a:rPr>
              <a:t>boireanta</a:t>
            </a:r>
            <a:r>
              <a:rPr dirty="0" lang="en-GB">
                <a:latin typeface="Comic Sans MS"/>
              </a:rPr>
              <a:t>?</a:t>
            </a:r>
          </a:p>
          <a:p>
            <a:pPr>
              <a:buChar char="-"/>
            </a:pP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dè</a:t>
            </a:r>
            <a:r>
              <a:rPr dirty="0" lang="en-GB">
                <a:latin typeface="Comic Sans MS"/>
              </a:rPr>
              <a:t> an </a:t>
            </a:r>
            <a:r>
              <a:rPr dirty="0" err="1" lang="en-GB">
                <a:latin typeface="Comic Sans MS"/>
              </a:rPr>
              <a:t>suidheachadh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anns</a:t>
            </a:r>
            <a:r>
              <a:rPr dirty="0" lang="en-GB">
                <a:latin typeface="Comic Sans MS"/>
              </a:rPr>
              <a:t> a </a:t>
            </a:r>
            <a:r>
              <a:rPr dirty="0" err="1" lang="en-GB">
                <a:latin typeface="Comic Sans MS"/>
              </a:rPr>
              <a:t>bheil</a:t>
            </a:r>
            <a:r>
              <a:rPr dirty="0" lang="en-GB">
                <a:latin typeface="Comic Sans MS"/>
              </a:rPr>
              <a:t> an t-</a:t>
            </a:r>
            <a:r>
              <a:rPr dirty="0" err="1" lang="en-GB">
                <a:latin typeface="Comic Sans MS"/>
              </a:rPr>
              <a:t>ainmear</a:t>
            </a:r>
            <a:r>
              <a:rPr dirty="0" lang="en-GB">
                <a:latin typeface="Comic Sans MS"/>
              </a:rPr>
              <a:t> san t-</a:t>
            </a:r>
            <a:r>
              <a:rPr dirty="0" err="1" lang="en-GB">
                <a:latin typeface="Comic Sans MS"/>
              </a:rPr>
              <a:t>seantans</a:t>
            </a:r>
            <a:r>
              <a:rPr dirty="0" lang="en-GB">
                <a:latin typeface="Comic Sans MS"/>
              </a:rPr>
              <a:t>?</a:t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err="1" lang="en-GB">
                <a:latin typeface="Comic Sans MS"/>
              </a:rPr>
              <a:t>Cleachd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na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postairean</a:t>
            </a:r>
            <a:r>
              <a:rPr dirty="0" lang="en-GB">
                <a:latin typeface="Comic Sans MS"/>
              </a:rPr>
              <a:t> a </a:t>
            </a:r>
            <a:r>
              <a:rPr dirty="0" err="1" lang="en-GB">
                <a:latin typeface="Comic Sans MS"/>
              </a:rPr>
              <a:t>leanas</a:t>
            </a:r>
            <a:r>
              <a:rPr dirty="0" lang="en-GB">
                <a:latin typeface="Comic Sans MS"/>
              </a:rPr>
              <a:t>* </a:t>
            </a:r>
            <a:r>
              <a:rPr dirty="0" err="1" lang="en-GB">
                <a:latin typeface="Comic Sans MS"/>
              </a:rPr>
              <a:t>airson</a:t>
            </a:r>
            <a:r>
              <a:rPr dirty="0" lang="en-GB">
                <a:latin typeface="Comic Sans MS"/>
              </a:rPr>
              <a:t> an t-alt </a:t>
            </a:r>
            <a:r>
              <a:rPr dirty="0" err="1" lang="en-GB">
                <a:latin typeface="Comic Sans MS"/>
              </a:rPr>
              <a:t>ceart</a:t>
            </a:r>
            <a:r>
              <a:rPr dirty="0" lang="en-GB">
                <a:latin typeface="Comic Sans MS"/>
              </a:rPr>
              <a:t> a </a:t>
            </a:r>
            <a:r>
              <a:rPr dirty="0" err="1" lang="en-GB">
                <a:latin typeface="Comic Sans MS"/>
              </a:rPr>
              <a:t>thaghadh</a:t>
            </a:r>
            <a:r>
              <a:rPr dirty="0" lang="en-GB">
                <a:latin typeface="Comic Sans MS"/>
              </a:rPr>
              <a:t>.</a:t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i="1" lang="en-GB" sz="1600">
                <a:latin typeface="Comic Sans MS"/>
              </a:rPr>
              <a:t>* </a:t>
            </a:r>
            <a:r>
              <a:rPr dirty="0" err="1" i="1" lang="en-GB" sz="1600">
                <a:latin typeface="Comic Sans MS"/>
              </a:rPr>
              <a:t>Tha</a:t>
            </a:r>
            <a:r>
              <a:rPr dirty="0" i="1" lang="en-GB" sz="1600">
                <a:latin typeface="Comic Sans MS"/>
              </a:rPr>
              <a:t> </a:t>
            </a:r>
            <a:r>
              <a:rPr dirty="0" err="1" i="1" lang="en-GB" sz="1600">
                <a:latin typeface="Comic Sans MS"/>
              </a:rPr>
              <a:t>na</a:t>
            </a:r>
            <a:r>
              <a:rPr dirty="0" i="1" lang="en-GB" sz="1600">
                <a:latin typeface="Comic Sans MS"/>
              </a:rPr>
              <a:t> </a:t>
            </a:r>
            <a:r>
              <a:rPr dirty="0" err="1" i="1" lang="en-GB" sz="1600">
                <a:latin typeface="Comic Sans MS"/>
              </a:rPr>
              <a:t>postairean</a:t>
            </a:r>
            <a:r>
              <a:rPr dirty="0" i="1" lang="en-GB" sz="1600">
                <a:latin typeface="Comic Sans MS"/>
              </a:rPr>
              <a:t> rim </a:t>
            </a:r>
            <a:r>
              <a:rPr dirty="0" err="1" i="1" lang="en-GB" sz="1600">
                <a:latin typeface="Comic Sans MS"/>
              </a:rPr>
              <a:t>faotainn</a:t>
            </a:r>
            <a:r>
              <a:rPr dirty="0" i="1" lang="en-GB" sz="1600">
                <a:latin typeface="Comic Sans MS"/>
              </a:rPr>
              <a:t> </a:t>
            </a:r>
            <a:r>
              <a:rPr dirty="0" err="1" i="1" lang="en-GB" sz="1600">
                <a:latin typeface="Comic Sans MS"/>
              </a:rPr>
              <a:t>cuideachd</a:t>
            </a:r>
            <a:r>
              <a:rPr dirty="0" i="1" lang="en-GB" sz="1600">
                <a:latin typeface="Comic Sans MS"/>
              </a:rPr>
              <a:t> </a:t>
            </a:r>
            <a:r>
              <a:rPr dirty="0" err="1" i="1" lang="en-GB" sz="1600">
                <a:latin typeface="Comic Sans MS"/>
              </a:rPr>
              <a:t>ann</a:t>
            </a:r>
            <a:r>
              <a:rPr dirty="0" i="1" lang="en-GB" sz="1600">
                <a:latin typeface="Comic Sans MS"/>
              </a:rPr>
              <a:t> am </a:t>
            </a:r>
            <a:r>
              <a:rPr dirty="0" err="1" i="1" lang="en-GB" sz="1600">
                <a:latin typeface="Comic Sans MS"/>
              </a:rPr>
              <a:t>Frèam</a:t>
            </a:r>
            <a:r>
              <a:rPr dirty="0" i="1" lang="en-GB" sz="1600">
                <a:latin typeface="Comic Sans MS"/>
              </a:rPr>
              <a:t> </a:t>
            </a:r>
            <a:r>
              <a:rPr dirty="0" err="1" i="1" lang="en-GB" sz="1600">
                <a:latin typeface="Comic Sans MS"/>
              </a:rPr>
              <a:t>Cànain</a:t>
            </a:r>
            <a:r>
              <a:rPr dirty="0" i="1" lang="en-GB" sz="1600">
                <a:latin typeface="Comic Sans MS"/>
              </a:rPr>
              <a:t> </a:t>
            </a:r>
            <a:r>
              <a:rPr dirty="0" err="1" i="1" lang="en-GB" sz="1600">
                <a:latin typeface="Comic Sans MS"/>
              </a:rPr>
              <a:t>Goireasan</a:t>
            </a:r>
            <a:r>
              <a:rPr dirty="0" i="1" lang="en-GB" sz="1600">
                <a:latin typeface="Comic Sans MS"/>
              </a:rPr>
              <a:t> </a:t>
            </a:r>
            <a:r>
              <a:rPr dirty="0" i="1" lang="en-GB" sz="1600">
                <a:latin typeface="Comic Sans MS"/>
              </a:rPr>
              <a:t>A’ </a:t>
            </a:r>
            <a:r>
              <a:rPr dirty="0" err="1" i="1" lang="en-GB" sz="1600">
                <a:latin typeface="Comic Sans MS"/>
              </a:rPr>
              <a:t>Chiad</a:t>
            </a:r>
            <a:r>
              <a:rPr dirty="0" i="1" lang="en-GB" sz="1600">
                <a:latin typeface="Comic Sans MS"/>
              </a:rPr>
              <a:t> </a:t>
            </a:r>
            <a:r>
              <a:rPr dirty="0" err="1" i="1" lang="en-GB" sz="1600">
                <a:latin typeface="Comic Sans MS"/>
              </a:rPr>
              <a:t>ìre</a:t>
            </a:r>
            <a:r>
              <a:rPr dirty="0" i="1" lang="en-GB" sz="1600">
                <a:latin typeface="Comic Sans MS"/>
              </a:rPr>
              <a:t> 25 – an t-alt </a:t>
            </a:r>
            <a:r>
              <a:rPr dirty="0" err="1" i="1" lang="en-GB" sz="1600">
                <a:latin typeface="Comic Sans MS"/>
              </a:rPr>
              <a:t>postairean</a:t>
            </a:r>
          </a:p>
          <a:p>
            <a:pPr indent="0" marL="0">
              <a:buNone/>
            </a:pPr>
            <a:r>
              <a:rPr dirty="0" i="1" lang="en-GB" sz="1600">
                <a:latin typeface="Comic Sans MS"/>
              </a:rPr>
              <a:t>                </a:t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  <a:endParaRPr dirty="0" lang="en-GB">
              <a:latin typeface="Comic Sans M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5"/>
          <p:cNvGraphicFramePr>
            <a:graphicFrameLocks noGrp="true"/>
          </p:cNvGraphicFramePr>
          <p:nvPr/>
        </p:nvGraphicFramePr>
        <p:xfrm rot="0">
          <a:off x="2738298" y="236188"/>
          <a:ext cx="9132571" cy="6411373"/>
        </p:xfrm>
        <a:graphic>
          <a:graphicData uri="http://schemas.openxmlformats.org/drawingml/2006/table">
            <a:tbl>
              <a:tblPr bandRow="1" firstCol="1" firstRow="1">
                <a:tableStyleId>{d31be488-0bb5-4f5e-a2b5-5a3831d0cb6b}</a:tableStyleId>
              </a:tblPr>
              <a:tblGrid>
                <a:gridCol w="909208"/>
                <a:gridCol w="3790513"/>
                <a:gridCol w="774852"/>
                <a:gridCol w="3657998"/>
              </a:tblGrid>
              <a:tr h="392083">
                <a:tc gridSpan="2"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    singilte fireanta a’ tòiseachadh le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631" marR="38631" marT="0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  <a:tc gridSpan="2"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singilte boireanta a’ tòiseachadh le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631" marR="38631" marT="0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</a:tr>
              <a:tr h="1123955"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an 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631" marR="38631" marT="0" vert="horz"/>
                </a:tc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c   d   g   l   n   r   s   t 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Seo an cat.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Chunnaic sinn an taigh.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631" marR="38631" marT="0" vert="horz"/>
                </a:tc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a’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631" marR="38631" marT="0" vert="horz"/>
                </a:tc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bh   ch    gh    mh    ph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Seo a’ mhuc.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Bha a’ ghrian a’ deàrrsadh.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631" marR="38631" marT="0" vert="horz"/>
                </a:tc>
              </a:tr>
              <a:tr h="1123955"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am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631" marR="38631" marT="0" vert="horz"/>
                </a:tc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b   f   m   p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Seo am post.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Chunnaic sinn am bogsa.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631" marR="38631" marT="0" vert="horz"/>
                </a:tc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an t-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631" marR="38631" marT="0" vert="horz"/>
                </a:tc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sl</a:t>
                      </a: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err="1" lang="en-GB" sz="1200">
                          <a:latin typeface="Comic Sans MS"/>
                        </a:rPr>
                        <a:t>sn</a:t>
                      </a:r>
                      <a:r>
                        <a:rPr dirty="0" lang="en-GB" sz="1200">
                          <a:latin typeface="Comic Sans MS"/>
                        </a:rPr>
                        <a:t>  </a:t>
                      </a:r>
                      <a:r>
                        <a:rPr dirty="0" err="1" lang="en-GB" sz="1200">
                          <a:latin typeface="Comic Sans MS"/>
                        </a:rPr>
                        <a:t>sr</a:t>
                      </a:r>
                      <a:r>
                        <a:rPr dirty="0" lang="en-GB" sz="1200">
                          <a:latin typeface="Comic Sans MS"/>
                        </a:rPr>
                        <a:t>  </a:t>
                      </a:r>
                      <a:r>
                        <a:rPr dirty="0" err="1" lang="en-GB" sz="1200">
                          <a:latin typeface="Comic Sans MS"/>
                        </a:rPr>
                        <a:t>sa</a:t>
                      </a:r>
                      <a:r>
                        <a:rPr dirty="0" lang="en-GB" sz="1200">
                          <a:latin typeface="Comic Sans MS"/>
                        </a:rPr>
                        <a:t>  se  </a:t>
                      </a:r>
                      <a:r>
                        <a:rPr dirty="0" err="1" lang="en-GB" sz="1200">
                          <a:latin typeface="Comic Sans MS"/>
                        </a:rPr>
                        <a:t>si</a:t>
                      </a:r>
                      <a:r>
                        <a:rPr dirty="0" lang="en-GB" sz="1200">
                          <a:latin typeface="Comic Sans MS"/>
                        </a:rPr>
                        <a:t>  so  </a:t>
                      </a:r>
                      <a:r>
                        <a:rPr dirty="0" err="1" lang="en-GB" sz="1200">
                          <a:latin typeface="Comic Sans MS"/>
                        </a:rPr>
                        <a:t>su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Chunnaic</a:t>
                      </a:r>
                      <a:r>
                        <a:rPr dirty="0" lang="en-GB" sz="1200">
                          <a:latin typeface="Comic Sans MS"/>
                        </a:rPr>
                        <a:t> mi an t-</a:t>
                      </a:r>
                      <a:r>
                        <a:rPr dirty="0" err="1" lang="en-GB" sz="1200">
                          <a:latin typeface="Comic Sans MS"/>
                        </a:rPr>
                        <a:t>seilcheag</a:t>
                      </a:r>
                      <a:r>
                        <a:rPr dirty="0" lang="en-GB" sz="1200">
                          <a:latin typeface="Comic Sans MS"/>
                        </a:rPr>
                        <a:t>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Bha</a:t>
                      </a:r>
                      <a:r>
                        <a:rPr dirty="0" lang="en-GB" sz="1200">
                          <a:latin typeface="Comic Sans MS"/>
                        </a:rPr>
                        <a:t> an t-</a:t>
                      </a:r>
                      <a:r>
                        <a:rPr dirty="0" err="1" lang="en-GB" sz="1200">
                          <a:latin typeface="Comic Sans MS"/>
                        </a:rPr>
                        <a:t>sròn</a:t>
                      </a: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err="1" lang="en-GB" sz="1200">
                          <a:latin typeface="Comic Sans MS"/>
                        </a:rPr>
                        <a:t>aige</a:t>
                      </a: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err="1" lang="en-GB" sz="1200">
                          <a:latin typeface="Comic Sans MS"/>
                        </a:rPr>
                        <a:t>goirt</a:t>
                      </a:r>
                      <a:r>
                        <a:rPr dirty="0" lang="en-GB" sz="1200">
                          <a:latin typeface="Comic Sans MS"/>
                        </a:rPr>
                        <a:t>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631" marR="38631" marT="0" vert="horz"/>
                </a:tc>
              </a:tr>
              <a:tr h="1123955"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an t-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631" marR="38631" marT="0" vert="horz"/>
                </a:tc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a    e    i   o    u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Seo an t-iasg agam.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Bha an t-eagal orm!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631" marR="38631" marT="0" vert="horz"/>
                </a:tc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an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631" marR="38631" marT="0" vert="horz"/>
                </a:tc>
                <a:tc>
                  <a:txBody>
                    <a:bodyPr rtlCol="0" vert="horz"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fh</a:t>
                      </a:r>
                      <a:r>
                        <a:rPr dirty="0" lang="en-GB" sz="1200">
                          <a:latin typeface="Comic Sans MS"/>
                        </a:rPr>
                        <a:t>   a   e   </a:t>
                      </a:r>
                      <a:r>
                        <a:rPr dirty="0" err="1" lang="en-GB" sz="1200">
                          <a:latin typeface="Comic Sans MS"/>
                        </a:rPr>
                        <a:t>i</a:t>
                      </a:r>
                      <a:r>
                        <a:rPr dirty="0" lang="en-GB" sz="1200">
                          <a:latin typeface="Comic Sans MS"/>
                        </a:rPr>
                        <a:t>   o   u   d  l   n   r   sg   </a:t>
                      </a:r>
                      <a:r>
                        <a:rPr dirty="0" err="1" lang="en-GB" sz="1200">
                          <a:latin typeface="Comic Sans MS"/>
                        </a:rPr>
                        <a:t>sm</a:t>
                      </a:r>
                      <a:r>
                        <a:rPr dirty="0" lang="en-GB" sz="1200">
                          <a:latin typeface="Comic Sans MS"/>
                        </a:rPr>
                        <a:t>   </a:t>
                      </a:r>
                      <a:r>
                        <a:rPr dirty="0" err="1" lang="en-GB" sz="1200">
                          <a:latin typeface="Comic Sans MS"/>
                        </a:rPr>
                        <a:t>sp</a:t>
                      </a:r>
                      <a:r>
                        <a:rPr dirty="0" lang="en-GB" sz="1200">
                          <a:latin typeface="Comic Sans MS"/>
                        </a:rPr>
                        <a:t>   </a:t>
                      </a:r>
                      <a:r>
                        <a:rPr dirty="0" err="1" lang="en-GB" sz="1200">
                          <a:latin typeface="Comic Sans MS"/>
                        </a:rPr>
                        <a:t>st</a:t>
                      </a:r>
                      <a:r>
                        <a:rPr dirty="0" lang="en-GB" sz="1200">
                          <a:latin typeface="Comic Sans MS"/>
                        </a:rPr>
                        <a:t>  t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Is </a:t>
                      </a:r>
                      <a:r>
                        <a:rPr dirty="0" err="1" lang="en-GB" sz="1200">
                          <a:latin typeface="Comic Sans MS"/>
                        </a:rPr>
                        <a:t>toigh</a:t>
                      </a:r>
                      <a:r>
                        <a:rPr dirty="0" lang="en-GB" sz="1200">
                          <a:latin typeface="Comic Sans MS"/>
                        </a:rPr>
                        <a:t> leam an </a:t>
                      </a:r>
                      <a:r>
                        <a:rPr dirty="0" err="1" lang="en-GB" sz="1200">
                          <a:latin typeface="Comic Sans MS"/>
                        </a:rPr>
                        <a:t>asal</a:t>
                      </a:r>
                      <a:r>
                        <a:rPr dirty="0" lang="en-GB" sz="1200">
                          <a:latin typeface="Comic Sans MS"/>
                        </a:rPr>
                        <a:t> sin.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Dh’ith</a:t>
                      </a:r>
                      <a:r>
                        <a:rPr dirty="0" lang="en-GB" sz="1200">
                          <a:latin typeface="Comic Sans MS"/>
                        </a:rPr>
                        <a:t> mi an </a:t>
                      </a:r>
                      <a:r>
                        <a:rPr dirty="0" err="1" lang="en-GB" sz="1200">
                          <a:latin typeface="Comic Sans MS"/>
                        </a:rPr>
                        <a:t>reòiteag</a:t>
                      </a:r>
                      <a:r>
                        <a:rPr dirty="0" lang="en-GB" sz="1200">
                          <a:latin typeface="Comic Sans MS"/>
                        </a:rPr>
                        <a:t>.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631" marR="38631" marT="0" vert="horz"/>
                </a:tc>
              </a:tr>
              <a:tr h="392083">
                <a:tc gridSpan="4"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iolra</a:t>
                      </a: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lang="en-GB" sz="1200">
                          <a:latin typeface="Comic Sans MS"/>
                        </a:rPr>
                        <a:t>a’ </a:t>
                      </a:r>
                      <a:r>
                        <a:rPr dirty="0" err="1" lang="en-GB" sz="1200">
                          <a:latin typeface="Comic Sans MS"/>
                        </a:rPr>
                        <a:t>tòiseachadh</a:t>
                      </a:r>
                      <a:r>
                        <a:rPr dirty="0" lang="en-GB" sz="1200">
                          <a:latin typeface="Comic Sans MS"/>
                        </a:rPr>
                        <a:t> le </a:t>
                      </a:r>
                      <a:r>
                        <a:rPr dirty="0" err="1" lang="en-GB" sz="1200">
                          <a:latin typeface="Comic Sans MS"/>
                        </a:rPr>
                        <a:t>connrag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631" marR="38631" marT="0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</a:tr>
              <a:tr h="765979"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na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631" marR="38631" marT="0" vert="horz"/>
                </a:tc>
                <a:tc gridSpan="3">
                  <a:txBody>
                    <a:bodyPr rtlCol="0" vert="horz"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err="1" lang="en-GB" sz="1200">
                          <a:latin typeface="Comic Sans MS"/>
                        </a:rPr>
                        <a:t>Seo</a:t>
                      </a: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err="1" lang="en-GB" sz="1200">
                          <a:latin typeface="Comic Sans MS"/>
                        </a:rPr>
                        <a:t>na</a:t>
                      </a: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err="1" lang="en-GB" sz="1200">
                          <a:latin typeface="Comic Sans MS"/>
                        </a:rPr>
                        <a:t>bùird</a:t>
                      </a:r>
                      <a:r>
                        <a:rPr dirty="0" lang="en-GB" sz="1200">
                          <a:latin typeface="Comic Sans MS"/>
                        </a:rPr>
                        <a:t>.      </a:t>
                      </a: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Chuir</a:t>
                      </a:r>
                      <a:r>
                        <a:rPr dirty="0" lang="en-GB" sz="1200">
                          <a:latin typeface="Comic Sans MS"/>
                        </a:rPr>
                        <a:t> mi </a:t>
                      </a:r>
                      <a:r>
                        <a:rPr dirty="0" err="1" lang="en-GB" sz="1200">
                          <a:latin typeface="Comic Sans MS"/>
                        </a:rPr>
                        <a:t>na</a:t>
                      </a: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err="1" lang="en-GB" sz="1200">
                          <a:latin typeface="Comic Sans MS"/>
                        </a:rPr>
                        <a:t>peansailean</a:t>
                      </a:r>
                      <a:r>
                        <a:rPr dirty="0" lang="en-GB" sz="1200">
                          <a:latin typeface="Comic Sans MS"/>
                        </a:rPr>
                        <a:t> air </a:t>
                      </a:r>
                      <a:r>
                        <a:rPr dirty="0" err="1" lang="en-GB" sz="1200">
                          <a:latin typeface="Comic Sans MS"/>
                        </a:rPr>
                        <a:t>falbh</a:t>
                      </a:r>
                      <a:r>
                        <a:rPr dirty="0" lang="en-GB" sz="1200">
                          <a:latin typeface="Comic Sans MS"/>
                        </a:rPr>
                        <a:t>.   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631" marR="38631" marT="0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</a:tr>
              <a:tr h="392083">
                <a:tc gridSpan="4"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iolra</a:t>
                      </a: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lang="en-GB" sz="1200">
                          <a:latin typeface="Comic Sans MS"/>
                        </a:rPr>
                        <a:t>a’ </a:t>
                      </a:r>
                      <a:r>
                        <a:rPr dirty="0" err="1" lang="en-GB" sz="1200">
                          <a:latin typeface="Comic Sans MS"/>
                        </a:rPr>
                        <a:t>tòiseachadh</a:t>
                      </a:r>
                      <a:r>
                        <a:rPr dirty="0" lang="en-GB" sz="1200">
                          <a:latin typeface="Comic Sans MS"/>
                        </a:rPr>
                        <a:t> le </a:t>
                      </a:r>
                      <a:r>
                        <a:rPr dirty="0" err="1" lang="en-GB" sz="1200">
                          <a:latin typeface="Comic Sans MS"/>
                        </a:rPr>
                        <a:t>fuaimreag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631" marR="38631" marT="0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</a:tr>
              <a:tr h="1071530"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na h-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631" marR="38631" marT="0" vert="horz"/>
                </a:tc>
                <a:tc gridSpan="3">
                  <a:txBody>
                    <a:bodyPr rtlCol="0" vert="horz"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Shnàmh</a:t>
                      </a: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err="1" lang="en-GB" sz="1200">
                          <a:latin typeface="Comic Sans MS"/>
                        </a:rPr>
                        <a:t>na</a:t>
                      </a:r>
                      <a:r>
                        <a:rPr dirty="0" lang="en-GB" sz="1200">
                          <a:latin typeface="Comic Sans MS"/>
                        </a:rPr>
                        <a:t> h-</a:t>
                      </a:r>
                      <a:r>
                        <a:rPr dirty="0" err="1" lang="en-GB" sz="1200">
                          <a:latin typeface="Comic Sans MS"/>
                        </a:rPr>
                        <a:t>èisg</a:t>
                      </a:r>
                      <a:r>
                        <a:rPr dirty="0" lang="en-GB" sz="1200">
                          <a:latin typeface="Comic Sans MS"/>
                        </a:rPr>
                        <a:t> air </a:t>
                      </a:r>
                      <a:r>
                        <a:rPr dirty="0" err="1" lang="en-GB" sz="1200">
                          <a:latin typeface="Comic Sans MS"/>
                        </a:rPr>
                        <a:t>falbh</a:t>
                      </a:r>
                      <a:r>
                        <a:rPr dirty="0" lang="en-GB" sz="1200">
                          <a:latin typeface="Comic Sans MS"/>
                        </a:rPr>
                        <a:t>.</a:t>
                      </a: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Chuala</a:t>
                      </a:r>
                      <a:r>
                        <a:rPr dirty="0" lang="en-GB" sz="1200">
                          <a:latin typeface="Comic Sans MS"/>
                        </a:rPr>
                        <a:t> mi </a:t>
                      </a:r>
                      <a:r>
                        <a:rPr dirty="0" err="1" lang="en-GB" sz="1200">
                          <a:latin typeface="Comic Sans MS"/>
                        </a:rPr>
                        <a:t>na</a:t>
                      </a:r>
                      <a:r>
                        <a:rPr dirty="0" lang="en-GB" sz="1200">
                          <a:latin typeface="Comic Sans MS"/>
                        </a:rPr>
                        <a:t> h-</a:t>
                      </a:r>
                      <a:r>
                        <a:rPr dirty="0" err="1" lang="en-GB" sz="1200">
                          <a:latin typeface="Comic Sans MS"/>
                        </a:rPr>
                        <a:t>iseanan</a:t>
                      </a:r>
                      <a:r>
                        <a:rPr dirty="0" lang="en-GB" sz="1200">
                          <a:latin typeface="Comic Sans MS"/>
                        </a:rPr>
                        <a:t>.    </a:t>
                      </a: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Bha</a:t>
                      </a: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err="1" lang="en-GB" sz="1200">
                          <a:latin typeface="Comic Sans MS"/>
                        </a:rPr>
                        <a:t>na</a:t>
                      </a:r>
                      <a:r>
                        <a:rPr dirty="0" lang="en-GB" sz="1200">
                          <a:latin typeface="Comic Sans MS"/>
                        </a:rPr>
                        <a:t> h-</a:t>
                      </a:r>
                      <a:r>
                        <a:rPr dirty="0" err="1" lang="en-GB" sz="1200">
                          <a:latin typeface="Comic Sans MS"/>
                        </a:rPr>
                        <a:t>ubhlan</a:t>
                      </a: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err="1" lang="en-GB" sz="1200">
                          <a:latin typeface="Comic Sans MS"/>
                        </a:rPr>
                        <a:t>blasta</a:t>
                      </a:r>
                      <a:r>
                        <a:rPr dirty="0" lang="en-GB" sz="1200">
                          <a:latin typeface="Comic Sans MS"/>
                        </a:rPr>
                        <a:t>.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631" marR="38631" marT="0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</a:tr>
            </a:tbl>
          </a:graphicData>
        </a:graphic>
      </p:graphicFrame>
      <p:sp>
        <p:nvSpPr>
          <p:cNvPr id="3" name="Rectangle 2"/>
          <p:cNvSpPr>
            <a:spLocks noChangeArrowheads="true"/>
          </p:cNvSpPr>
          <p:nvPr/>
        </p:nvSpPr>
        <p:spPr>
          <a:xfrm rot="0">
            <a:off x="333691" y="760532"/>
            <a:ext cx="2404607" cy="4893647"/>
          </a:xfrm>
          <a:prstGeom prst="rect">
            <a:avLst/>
          </a:prstGeom>
          <a:noFill/>
          <a:ln>
            <a:noFill/>
          </a:ln>
        </p:spPr>
        <p:txBody>
          <a:bodyPr anchor="ctr" bIns="45720" lIns="91440" numCol="1" rIns="91440" rtlCol="0" tIns="45720" vert="horz" wrap="square">
            <a:spAutoFit/>
          </a:bodyPr>
          <a:lstStyle/>
          <a:p>
            <a:pPr algn="l" indent="0" lvl="0" marL="0" marR="0" rtl="fal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baseline="0" cap="none" dirty="0" err="1" i="0" lang="en-GB" strike="noStrike" sz="2400" u="none">
                <a:ln>
                  <a:noFill/>
                </a:ln>
                <a:solidFill>
                  <a:srgbClr val="0066ff"/>
                </a:solidFill>
                <a:latin typeface="Comic Sans MS"/>
              </a:rPr>
              <a:t>Suidheachadh</a:t>
            </a:r>
            <a:r>
              <a:rPr baseline="0" cap="none" dirty="0" i="0" lang="en-GB" strike="noStrike" sz="2400" u="none">
                <a:ln>
                  <a:noFill/>
                </a:ln>
                <a:solidFill>
                  <a:srgbClr val="0066ff"/>
                </a:solidFill>
                <a:latin typeface="Comic Sans MS"/>
              </a:rPr>
              <a:t> </a:t>
            </a:r>
            <a:r>
              <a:rPr baseline="0" cap="none" dirty="0" err="1" i="0" lang="en-GB" strike="noStrike" sz="2400" u="none">
                <a:ln>
                  <a:noFill/>
                </a:ln>
                <a:solidFill>
                  <a:srgbClr val="0066ff"/>
                </a:solidFill>
                <a:latin typeface="Comic Sans MS"/>
              </a:rPr>
              <a:t>ainmeach</a:t>
            </a: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:   </a:t>
            </a:r>
          </a:p>
          <a:p>
            <a:pPr algn="l" indent="0" lvl="0" marL="0" marR="0" rtl="fal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/>
            </a:r>
          </a:p>
          <a:p>
            <a:pPr algn="l" indent="0" lvl="0" marL="0" marR="0" rtl="fal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Ma </a:t>
            </a:r>
            <a:r>
              <a:rPr baseline="0" cap="none" dirty="0" err="1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tha</a:t>
            </a: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 </a:t>
            </a:r>
            <a:r>
              <a:rPr baseline="0" cap="none" dirty="0" err="1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thu</a:t>
            </a: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 ag </a:t>
            </a:r>
          </a:p>
          <a:p>
            <a:pPr algn="l" indent="0" lvl="0" marL="0" marR="0" rtl="fal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baseline="0" cap="none" dirty="0" err="1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ainmeachadh</a:t>
            </a: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 </a:t>
            </a:r>
          </a:p>
          <a:p>
            <a:pPr algn="l" indent="0" lvl="0" marL="0" marR="0" rtl="fal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baseline="0" cap="none" dirty="0" err="1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rudeigin</a:t>
            </a: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 no ma </a:t>
            </a:r>
          </a:p>
          <a:p>
            <a:pPr algn="l" indent="0" lvl="0" marL="0" marR="0" rtl="fal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baseline="0" cap="none" dirty="0" err="1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tha</a:t>
            </a: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 </a:t>
            </a:r>
            <a:r>
              <a:rPr baseline="0" cap="none" dirty="0" err="1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thu</a:t>
            </a: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 a’ </a:t>
            </a:r>
            <a:r>
              <a:rPr baseline="0" cap="none" dirty="0" err="1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bruidhinn</a:t>
            </a: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 mu </a:t>
            </a:r>
          </a:p>
          <a:p>
            <a:pPr algn="l" indent="0" lvl="0" marL="0" marR="0" rtl="fal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baseline="0" cap="none" dirty="0" err="1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dheidhinn</a:t>
            </a: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 an </a:t>
            </a:r>
          </a:p>
          <a:p>
            <a:pPr algn="l" indent="0" lvl="0" marL="0" marR="0" rtl="fal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baseline="0" cap="none" dirty="0" err="1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rud</a:t>
            </a: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 no an </a:t>
            </a:r>
            <a:r>
              <a:rPr baseline="0" cap="none" dirty="0" err="1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duine</a:t>
            </a: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 </a:t>
            </a:r>
          </a:p>
          <a:p>
            <a:pPr algn="l" indent="0" lvl="0" marL="0" marR="0" rtl="fal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a </a:t>
            </a:r>
            <a:r>
              <a:rPr baseline="0" cap="none" dirty="0" err="1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rinn</a:t>
            </a: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 </a:t>
            </a:r>
            <a:r>
              <a:rPr baseline="0" cap="none" dirty="0" err="1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rudeigin</a:t>
            </a: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 </a:t>
            </a:r>
          </a:p>
          <a:p>
            <a:pPr algn="l" indent="0" lvl="0" marL="0" marR="0" rtl="fal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baseline="0" cap="none" dirty="0" err="1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ann</a:t>
            </a: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 an </a:t>
            </a:r>
          </a:p>
          <a:p>
            <a:pPr algn="l" indent="0" lvl="0" marL="0" marR="0" rtl="fal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baseline="0" cap="none" dirty="0" err="1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seantans</a:t>
            </a: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: </a:t>
            </a:r>
            <a:endParaRPr baseline="0" cap="none" dirty="0" i="0" lang="en-GB" strike="noStrike" sz="2400" u="none">
              <a:ln>
                <a:noFill/>
              </a:ln>
              <a:solidFill>
                <a:schemeClr val="tx1"/>
              </a:solidFill>
              <a:latin typeface="Comic Sans M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3"/>
          <p:cNvGraphicFramePr>
            <a:graphicFrameLocks noGrp="true"/>
          </p:cNvGraphicFramePr>
          <p:nvPr/>
        </p:nvGraphicFramePr>
        <p:xfrm rot="0">
          <a:off x="2890156" y="254538"/>
          <a:ext cx="8882742" cy="6539686"/>
        </p:xfrm>
        <a:graphic>
          <a:graphicData uri="http://schemas.openxmlformats.org/drawingml/2006/table">
            <a:tbl>
              <a:tblPr bandRow="1" firstCol="1" firstRow="1">
                <a:tableStyleId>{d31be488-0bb5-4f5e-a2b5-5a3831d0cb6b}</a:tableStyleId>
              </a:tblPr>
              <a:tblGrid>
                <a:gridCol w="884337"/>
                <a:gridCol w="3686821"/>
                <a:gridCol w="753655"/>
                <a:gridCol w="3557929"/>
              </a:tblGrid>
              <a:tr h="298996">
                <a:tc gridSpan="4"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    singilte fireanta agus boireanta a’ tòiseachadh le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7523" marR="37523" marT="0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</a:tr>
              <a:tr h="957374"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a’  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7523" marR="37523" marT="0" vert="horz"/>
                </a:tc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bh   ch   gh   mh   ph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air a’ bhòrd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leis a’ mhuncaidh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7523" marR="37523" marT="0" vert="horz"/>
                </a:tc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a’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7523" marR="37523" marT="0" vert="horz"/>
                </a:tc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bh</a:t>
                      </a:r>
                      <a:r>
                        <a:rPr dirty="0" lang="en-GB" sz="1200">
                          <a:latin typeface="Comic Sans MS"/>
                        </a:rPr>
                        <a:t>   </a:t>
                      </a:r>
                      <a:r>
                        <a:rPr dirty="0" err="1" lang="en-GB" sz="1200">
                          <a:latin typeface="Comic Sans MS"/>
                        </a:rPr>
                        <a:t>ch</a:t>
                      </a:r>
                      <a:r>
                        <a:rPr dirty="0" lang="en-GB" sz="1200">
                          <a:latin typeface="Comic Sans MS"/>
                        </a:rPr>
                        <a:t>    </a:t>
                      </a:r>
                      <a:r>
                        <a:rPr dirty="0" err="1" lang="en-GB" sz="1200">
                          <a:latin typeface="Comic Sans MS"/>
                        </a:rPr>
                        <a:t>gh</a:t>
                      </a:r>
                      <a:r>
                        <a:rPr dirty="0" lang="en-GB" sz="1200">
                          <a:latin typeface="Comic Sans MS"/>
                        </a:rPr>
                        <a:t>    </a:t>
                      </a:r>
                      <a:r>
                        <a:rPr dirty="0" err="1" lang="en-GB" sz="1200">
                          <a:latin typeface="Comic Sans MS"/>
                        </a:rPr>
                        <a:t>mh</a:t>
                      </a:r>
                      <a:r>
                        <a:rPr dirty="0" lang="en-GB" sz="1200">
                          <a:latin typeface="Comic Sans MS"/>
                        </a:rPr>
                        <a:t>    </a:t>
                      </a:r>
                      <a:r>
                        <a:rPr dirty="0" err="1" lang="en-GB" sz="1200">
                          <a:latin typeface="Comic Sans MS"/>
                        </a:rPr>
                        <a:t>ph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air a’ </a:t>
                      </a:r>
                      <a:r>
                        <a:rPr dirty="0" err="1" lang="en-GB" sz="1200">
                          <a:latin typeface="Comic Sans MS"/>
                        </a:rPr>
                        <a:t>bheing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leis a’ </a:t>
                      </a:r>
                      <a:r>
                        <a:rPr dirty="0" err="1" lang="en-GB" sz="1200">
                          <a:latin typeface="Comic Sans MS"/>
                        </a:rPr>
                        <a:t>chloinn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7523" marR="37523" marT="0" vert="horz"/>
                </a:tc>
              </a:tr>
              <a:tr h="960709"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an t-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7523" marR="37523" marT="0" vert="horz"/>
                </a:tc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sl sn  sr  sa   se  si  so  su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anns an t-sloc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leis an t-sionnach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7523" marR="37523" marT="0" vert="horz"/>
                </a:tc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an t-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7523" marR="37523" marT="0" vert="horz"/>
                </a:tc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sl sn  sr  sa  se  si  so  su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air an t-sràid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anns an t-siuga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7523" marR="37523" marT="0" vert="horz"/>
                </a:tc>
              </a:tr>
              <a:tr h="1197367"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an 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7523" marR="37523" marT="0" vert="horz"/>
                </a:tc>
                <a:tc>
                  <a:txBody>
                    <a:bodyPr rtlCol="0" vert="horz"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fh   a   e   i   o   u   d  l   n   r   sg   sm   sp   st  t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anns an dorchadas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leis an òrd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7523" marR="37523" marT="0" vert="horz"/>
                </a:tc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an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7523" marR="37523" marT="0" vert="horz"/>
                </a:tc>
                <a:tc>
                  <a:txBody>
                    <a:bodyPr rtlCol="0" vert="horz"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fh</a:t>
                      </a:r>
                      <a:r>
                        <a:rPr dirty="0" lang="en-GB" sz="1200">
                          <a:latin typeface="Comic Sans MS"/>
                        </a:rPr>
                        <a:t>   a   e   </a:t>
                      </a:r>
                      <a:r>
                        <a:rPr dirty="0" err="1" lang="en-GB" sz="1200">
                          <a:latin typeface="Comic Sans MS"/>
                        </a:rPr>
                        <a:t>i</a:t>
                      </a:r>
                      <a:r>
                        <a:rPr dirty="0" lang="en-GB" sz="1200">
                          <a:latin typeface="Comic Sans MS"/>
                        </a:rPr>
                        <a:t>   o   u   d  l   n   r   sg   </a:t>
                      </a:r>
                      <a:r>
                        <a:rPr dirty="0" err="1" lang="en-GB" sz="1200">
                          <a:latin typeface="Comic Sans MS"/>
                        </a:rPr>
                        <a:t>sm</a:t>
                      </a:r>
                      <a:r>
                        <a:rPr dirty="0" lang="en-GB" sz="1200">
                          <a:latin typeface="Comic Sans MS"/>
                        </a:rPr>
                        <a:t>   </a:t>
                      </a:r>
                      <a:r>
                        <a:rPr dirty="0" err="1" lang="en-GB" sz="1200">
                          <a:latin typeface="Comic Sans MS"/>
                        </a:rPr>
                        <a:t>sp</a:t>
                      </a:r>
                      <a:r>
                        <a:rPr dirty="0" lang="en-GB" sz="1200">
                          <a:latin typeface="Comic Sans MS"/>
                        </a:rPr>
                        <a:t>   </a:t>
                      </a:r>
                      <a:r>
                        <a:rPr dirty="0" err="1" lang="en-GB" sz="1200">
                          <a:latin typeface="Comic Sans MS"/>
                        </a:rPr>
                        <a:t>st</a:t>
                      </a:r>
                      <a:r>
                        <a:rPr dirty="0" lang="en-GB" sz="1200">
                          <a:latin typeface="Comic Sans MS"/>
                        </a:rPr>
                        <a:t>  t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air an </a:t>
                      </a:r>
                      <a:r>
                        <a:rPr dirty="0" err="1" lang="en-GB" sz="1200">
                          <a:latin typeface="Comic Sans MS"/>
                        </a:rPr>
                        <a:t>fheansa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leis an </a:t>
                      </a:r>
                      <a:r>
                        <a:rPr dirty="0" lang="en-GB" sz="1200">
                          <a:latin typeface="Comic Sans MS"/>
                        </a:rPr>
                        <a:t>t-</a:t>
                      </a:r>
                      <a:r>
                        <a:rPr dirty="0" err="1" lang="en-GB" sz="1200">
                          <a:latin typeface="Comic Sans MS"/>
                        </a:rPr>
                        <a:t>sreing</a:t>
                      </a:r>
                      <a:endParaRPr dirty="0" err="1" lang="en-GB" sz="1200">
                        <a:latin typeface="Comic Sans MS"/>
                      </a:endParaRPr>
                    </a:p>
                  </a:txBody>
                  <a:tcPr anchor="t" horzOverflow="clip" marB="0" marL="37523" marR="37523" marT="0" vert="horz"/>
                </a:tc>
              </a:tr>
              <a:tr h="336717">
                <a:tc gridSpan="4"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iolra</a:t>
                      </a: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lang="en-GB" sz="1200">
                          <a:latin typeface="Comic Sans MS"/>
                        </a:rPr>
                        <a:t>a’ </a:t>
                      </a:r>
                      <a:r>
                        <a:rPr dirty="0" err="1" lang="en-GB" sz="1200">
                          <a:latin typeface="Comic Sans MS"/>
                        </a:rPr>
                        <a:t>tòiseachadh</a:t>
                      </a:r>
                      <a:r>
                        <a:rPr dirty="0" lang="en-GB" sz="1200">
                          <a:latin typeface="Comic Sans MS"/>
                        </a:rPr>
                        <a:t> le </a:t>
                      </a:r>
                      <a:r>
                        <a:rPr dirty="0" err="1" lang="en-GB" sz="1200">
                          <a:latin typeface="Comic Sans MS"/>
                        </a:rPr>
                        <a:t>connrag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7523" marR="37523" marT="0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</a:tr>
              <a:tr h="920401"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na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7523" marR="37523" marT="0" vert="horz"/>
                </a:tc>
                <a:tc gridSpan="3">
                  <a:txBody>
                    <a:bodyPr rtlCol="0" vert="horz"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 air </a:t>
                      </a:r>
                      <a:r>
                        <a:rPr dirty="0" err="1" lang="en-GB" sz="1200">
                          <a:latin typeface="Comic Sans MS"/>
                        </a:rPr>
                        <a:t>na</a:t>
                      </a: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err="1" lang="en-GB" sz="1200">
                          <a:latin typeface="Comic Sans MS"/>
                        </a:rPr>
                        <a:t>bùird</a:t>
                      </a:r>
                      <a:r>
                        <a:rPr dirty="0" lang="en-GB" sz="1200">
                          <a:latin typeface="Comic Sans MS"/>
                        </a:rPr>
                        <a:t>     </a:t>
                      </a: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leis </a:t>
                      </a:r>
                      <a:r>
                        <a:rPr dirty="0" err="1" lang="en-GB" sz="1200">
                          <a:latin typeface="Comic Sans MS"/>
                        </a:rPr>
                        <a:t>na</a:t>
                      </a: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err="1" lang="en-GB" sz="1200">
                          <a:latin typeface="Comic Sans MS"/>
                        </a:rPr>
                        <a:t>peansailean</a:t>
                      </a:r>
                      <a:r>
                        <a:rPr dirty="0" lang="en-GB" sz="1200">
                          <a:latin typeface="Comic Sans MS"/>
                        </a:rPr>
                        <a:t>        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7523" marR="37523" marT="0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</a:tr>
              <a:tr h="336717">
                <a:tc gridSpan="4"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iolra</a:t>
                      </a: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lang="en-GB" sz="1200">
                          <a:latin typeface="Comic Sans MS"/>
                        </a:rPr>
                        <a:t>a’ </a:t>
                      </a:r>
                      <a:r>
                        <a:rPr dirty="0" err="1" lang="en-GB" sz="1200">
                          <a:latin typeface="Comic Sans MS"/>
                        </a:rPr>
                        <a:t>tòiseachadh</a:t>
                      </a:r>
                      <a:r>
                        <a:rPr dirty="0" lang="en-GB" sz="1200">
                          <a:latin typeface="Comic Sans MS"/>
                        </a:rPr>
                        <a:t> le </a:t>
                      </a:r>
                      <a:r>
                        <a:rPr dirty="0" err="1" lang="en-GB" sz="1200">
                          <a:latin typeface="Comic Sans MS"/>
                        </a:rPr>
                        <a:t>fuaimreag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7523" marR="37523" marT="0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</a:tr>
              <a:tr h="920401"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na h-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7523" marR="37523" marT="0" vert="horz"/>
                </a:tc>
                <a:tc gridSpan="3">
                  <a:txBody>
                    <a:bodyPr rtlCol="0" vert="horz"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leis </a:t>
                      </a:r>
                      <a:r>
                        <a:rPr dirty="0" err="1" lang="en-GB" sz="1200">
                          <a:latin typeface="Comic Sans MS"/>
                        </a:rPr>
                        <a:t>na</a:t>
                      </a:r>
                      <a:r>
                        <a:rPr dirty="0" lang="en-GB" sz="1200">
                          <a:latin typeface="Comic Sans MS"/>
                        </a:rPr>
                        <a:t> h-</a:t>
                      </a:r>
                      <a:r>
                        <a:rPr dirty="0" err="1" lang="en-GB" sz="1200">
                          <a:latin typeface="Comic Sans MS"/>
                        </a:rPr>
                        <a:t>èisg</a:t>
                      </a:r>
                      <a:r>
                        <a:rPr dirty="0" lang="en-GB" sz="1200">
                          <a:latin typeface="Comic Sans MS"/>
                        </a:rPr>
                        <a:t>       </a:t>
                      </a: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aig</a:t>
                      </a: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err="1" lang="en-GB" sz="1200">
                          <a:latin typeface="Comic Sans MS"/>
                        </a:rPr>
                        <a:t>na</a:t>
                      </a:r>
                      <a:r>
                        <a:rPr dirty="0" lang="en-GB" sz="1200">
                          <a:latin typeface="Comic Sans MS"/>
                        </a:rPr>
                        <a:t> h-</a:t>
                      </a:r>
                      <a:r>
                        <a:rPr dirty="0" err="1" lang="en-GB" sz="1200">
                          <a:latin typeface="Comic Sans MS"/>
                        </a:rPr>
                        <a:t>iseanan</a:t>
                      </a:r>
                      <a:r>
                        <a:rPr dirty="0" lang="en-GB" sz="1200">
                          <a:latin typeface="Comic Sans MS"/>
                        </a:rPr>
                        <a:t>        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7523" marR="37523" marT="0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true"/>
          </p:cNvSpPr>
          <p:nvPr/>
        </p:nvSpPr>
        <p:spPr>
          <a:xfrm rot="0">
            <a:off x="209776" y="254538"/>
            <a:ext cx="2288494" cy="3355086"/>
          </a:xfrm>
          <a:prstGeom prst="rect">
            <a:avLst/>
          </a:prstGeom>
          <a:noFill/>
          <a:ln>
            <a:noFill/>
          </a:ln>
        </p:spPr>
        <p:txBody>
          <a:bodyPr anchor="ctr" bIns="45720" lIns="91440" numCol="1" rIns="91440" rtlCol="0" tIns="45720" vert="horz" wrap="square">
            <a:spAutoFit/>
          </a:bodyPr>
          <a:lstStyle/>
          <a:p>
            <a:pPr algn="l" indent="0" lvl="0" marL="0" marR="0" rtl="fal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baseline="0" cap="none" dirty="0" err="1" i="0" lang="en-GB" strike="noStrike" sz="2400" u="none">
                <a:ln>
                  <a:noFill/>
                </a:ln>
                <a:solidFill>
                  <a:srgbClr val="0066ff"/>
                </a:solidFill>
                <a:latin typeface="Comic Sans MS"/>
              </a:rPr>
              <a:t>Suidheachadh</a:t>
            </a:r>
            <a:r>
              <a:rPr baseline="0" cap="none" dirty="0" i="0" lang="en-GB" strike="noStrike" sz="2400" u="none">
                <a:ln>
                  <a:noFill/>
                </a:ln>
                <a:solidFill>
                  <a:srgbClr val="0066ff"/>
                </a:solidFill>
                <a:latin typeface="Comic Sans MS"/>
              </a:rPr>
              <a:t> </a:t>
            </a:r>
            <a:r>
              <a:rPr baseline="0" cap="none" dirty="0" err="1" i="0" lang="en-GB" strike="noStrike" sz="2400" u="none">
                <a:ln>
                  <a:noFill/>
                </a:ln>
                <a:solidFill>
                  <a:srgbClr val="0066ff"/>
                </a:solidFill>
                <a:latin typeface="Comic Sans MS"/>
              </a:rPr>
              <a:t>roimhearach</a:t>
            </a: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:   </a:t>
            </a:r>
            <a:r>
              <a:rPr baseline="0" cap="none" dirty="0" err="1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às</a:t>
            </a: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 </a:t>
            </a:r>
            <a:r>
              <a:rPr baseline="0" cap="none" dirty="0" err="1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dèidh</a:t>
            </a: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 </a:t>
            </a:r>
            <a:r>
              <a:rPr baseline="0" cap="none" dirty="0" err="1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roimhear</a:t>
            </a: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 </a:t>
            </a:r>
            <a:r>
              <a:rPr baseline="0" cap="none" dirty="0" err="1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leithid</a:t>
            </a: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 leis, air, </a:t>
            </a:r>
            <a:r>
              <a:rPr baseline="0" cap="none" dirty="0" err="1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anns</a:t>
            </a:r>
            <a:r>
              <a:rPr baseline="0" cap="none" dirty="0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, </a:t>
            </a:r>
            <a:r>
              <a:rPr baseline="0" cap="none" dirty="0" err="1" i="0" lang="en-GB" strike="noStrike" sz="2400" u="none">
                <a:ln>
                  <a:noFill/>
                </a:ln>
                <a:solidFill>
                  <a:schemeClr val="tx1"/>
                </a:solidFill>
                <a:latin typeface="Comic Sans MS"/>
              </a:rPr>
              <a:t>aig</a:t>
            </a:r>
            <a:endParaRPr baseline="0" cap="none" dirty="0" err="1" i="0" lang="en-GB" strike="noStrike" sz="2400" u="none">
              <a:ln>
                <a:noFill/>
              </a:ln>
              <a:solidFill>
                <a:schemeClr val="tx1"/>
              </a:solidFill>
              <a:latin typeface="Comic Sans M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5"/>
          <p:cNvGraphicFramePr>
            <a:graphicFrameLocks noGrp="true"/>
          </p:cNvGraphicFramePr>
          <p:nvPr/>
        </p:nvGraphicFramePr>
        <p:xfrm rot="0">
          <a:off x="3461657" y="276618"/>
          <a:ext cx="8033656" cy="6404386"/>
        </p:xfrm>
        <a:graphic>
          <a:graphicData uri="http://schemas.openxmlformats.org/drawingml/2006/table">
            <a:tbl>
              <a:tblPr bandRow="1" firstCol="1" firstRow="1">
                <a:tableStyleId>{d31be488-0bb5-4f5e-a2b5-5a3831d0cb6b}</a:tableStyleId>
              </a:tblPr>
              <a:tblGrid>
                <a:gridCol w="800288"/>
                <a:gridCol w="3336422"/>
                <a:gridCol w="797048"/>
                <a:gridCol w="3099898"/>
              </a:tblGrid>
              <a:tr h="321895">
                <a:tc gridSpan="2"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    </a:t>
                      </a:r>
                      <a:r>
                        <a:rPr dirty="0" err="1" lang="en-GB" sz="1200">
                          <a:latin typeface="Comic Sans MS"/>
                        </a:rPr>
                        <a:t>singilte</a:t>
                      </a: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err="1" lang="en-GB" sz="1200">
                          <a:latin typeface="Comic Sans MS"/>
                        </a:rPr>
                        <a:t>fireanta</a:t>
                      </a:r>
                      <a:r>
                        <a:rPr dirty="0" lang="en-GB" sz="1200">
                          <a:latin typeface="Comic Sans MS"/>
                        </a:rPr>
                        <a:t> a’ </a:t>
                      </a:r>
                      <a:r>
                        <a:rPr dirty="0" err="1" lang="en-GB" sz="1200">
                          <a:latin typeface="Comic Sans MS"/>
                        </a:rPr>
                        <a:t>tòiseachadh</a:t>
                      </a:r>
                      <a:r>
                        <a:rPr dirty="0" lang="en-GB" sz="1200">
                          <a:latin typeface="Comic Sans MS"/>
                        </a:rPr>
                        <a:t> le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926" marR="38926" marT="0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  <a:tc gridSpan="2"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singilte boireanta a’ tòiseachadh le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926" marR="38926" marT="0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</a:tr>
              <a:tr h="939000"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a’ 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926" marR="38926" marT="0" vert="horz"/>
                </a:tc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bh   ch    gh    mh    ph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earball a’ chait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còta a’ ghille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926" marR="38926" marT="0" vert="horz"/>
                </a:tc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na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926" marR="38926" marT="0" vert="horz"/>
                </a:tc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connrag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earball na luchaig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fuaim na mara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926" marR="38926" marT="0" vert="horz"/>
                </a:tc>
              </a:tr>
              <a:tr h="918500"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an t-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926" marR="38926" marT="0" vert="horz"/>
                </a:tc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sl  sn  sr  sa   se  si  so su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mullach an t-seada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blas an t-silidh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926" marR="38926" marT="0" vert="horz"/>
                </a:tc>
                <a:tc rowSpan="2"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na h-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926" marR="38926" marT="0" vert="horz"/>
                </a:tc>
                <a:tc rowSpan="2"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fuaimreag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fad na h-oidhche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rionnagan na h-oidhche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bruachan na h-aibhne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926" marR="38926" marT="0" vert="horz"/>
                </a:tc>
              </a:tr>
              <a:tr h="1144660"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an 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926" marR="38926" marT="0" vert="horz"/>
                </a:tc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fh</a:t>
                      </a:r>
                      <a:r>
                        <a:rPr dirty="0" lang="en-GB" sz="1200">
                          <a:latin typeface="Comic Sans MS"/>
                        </a:rPr>
                        <a:t>   a   e   </a:t>
                      </a:r>
                      <a:r>
                        <a:rPr dirty="0" err="1" lang="en-GB" sz="1200">
                          <a:latin typeface="Comic Sans MS"/>
                        </a:rPr>
                        <a:t>i</a:t>
                      </a:r>
                      <a:r>
                        <a:rPr dirty="0" lang="en-GB" sz="1200">
                          <a:latin typeface="Comic Sans MS"/>
                        </a:rPr>
                        <a:t>   o   u   d   l   n   r   sg  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sm</a:t>
                      </a:r>
                      <a:r>
                        <a:rPr dirty="0" lang="en-GB" sz="1200">
                          <a:latin typeface="Comic Sans MS"/>
                        </a:rPr>
                        <a:t>   </a:t>
                      </a:r>
                      <a:r>
                        <a:rPr dirty="0" err="1" lang="en-GB" sz="1200">
                          <a:latin typeface="Comic Sans MS"/>
                        </a:rPr>
                        <a:t>sp</a:t>
                      </a:r>
                      <a:r>
                        <a:rPr dirty="0" lang="en-GB" sz="1200">
                          <a:latin typeface="Comic Sans MS"/>
                        </a:rPr>
                        <a:t>   </a:t>
                      </a:r>
                      <a:r>
                        <a:rPr dirty="0" err="1" lang="en-GB" sz="1200">
                          <a:latin typeface="Comic Sans MS"/>
                        </a:rPr>
                        <a:t>st</a:t>
                      </a:r>
                      <a:r>
                        <a:rPr dirty="0" lang="en-GB" sz="1200">
                          <a:latin typeface="Comic Sans MS"/>
                        </a:rPr>
                        <a:t>   t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làmh</a:t>
                      </a:r>
                      <a:r>
                        <a:rPr dirty="0" lang="en-GB" sz="1200">
                          <a:latin typeface="Comic Sans MS"/>
                        </a:rPr>
                        <a:t> an </a:t>
                      </a:r>
                      <a:r>
                        <a:rPr dirty="0" err="1" lang="en-GB" sz="1200">
                          <a:latin typeface="Comic Sans MS"/>
                        </a:rPr>
                        <a:t>dorais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ceannard</a:t>
                      </a: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err="1" lang="en-GB" sz="1200">
                          <a:latin typeface="Comic Sans MS"/>
                        </a:rPr>
                        <a:t>na</a:t>
                      </a: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err="1" lang="en-GB" sz="1200">
                          <a:latin typeface="Comic Sans MS"/>
                        </a:rPr>
                        <a:t>sgoile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926" marR="38926" marT="0" vert="horz"/>
                </a:tc>
                <a:tc v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  <a:tc v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</a:tr>
              <a:tr h="285974">
                <a:tc gridSpan="4"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iomarra a’ tòiseachadh le fuaimreag, c, d, g, l, n, r, s, t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926" marR="38926" marT="0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</a:tr>
              <a:tr h="728884"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nan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926" marR="38926" marT="0" vert="horz"/>
                </a:tc>
                <a:tc gridSpan="3"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duilleagan</a:t>
                      </a:r>
                      <a:r>
                        <a:rPr dirty="0" lang="en-GB" sz="1200">
                          <a:latin typeface="Comic Sans MS"/>
                        </a:rPr>
                        <a:t> nan </a:t>
                      </a:r>
                      <a:r>
                        <a:rPr dirty="0" err="1" lang="en-GB" sz="1200">
                          <a:latin typeface="Comic Sans MS"/>
                        </a:rPr>
                        <a:t>lusan</a:t>
                      </a:r>
                      <a:r>
                        <a:rPr dirty="0" lang="en-GB" sz="1200">
                          <a:latin typeface="Comic Sans MS"/>
                        </a:rPr>
                        <a:t>      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/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fuaim</a:t>
                      </a:r>
                      <a:r>
                        <a:rPr dirty="0" lang="en-GB" sz="1200">
                          <a:latin typeface="Comic Sans MS"/>
                        </a:rPr>
                        <a:t> nan </a:t>
                      </a:r>
                      <a:r>
                        <a:rPr dirty="0" err="1" lang="en-GB" sz="1200">
                          <a:latin typeface="Comic Sans MS"/>
                        </a:rPr>
                        <a:t>càraichean</a:t>
                      </a:r>
                      <a:r>
                        <a:rPr dirty="0" lang="en-GB" sz="1200">
                          <a:latin typeface="Comic Sans MS"/>
                        </a:rPr>
                        <a:t>     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926" marR="38926" marT="0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</a:tr>
              <a:tr h="285974">
                <a:tc gridSpan="4"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iomarra a’ tòiseachadh le b, f, m no p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926" marR="38926" marT="0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</a:tr>
              <a:tr h="651001">
                <a:tc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nam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926" marR="38926" marT="0" vert="horz"/>
                </a:tc>
                <a:tc gridSpan="3">
                  <a:txBody>
                    <a:bodyPr rtlCol="0" vert="horz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mullach</a:t>
                      </a: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err="1" lang="en-GB" sz="1200">
                          <a:latin typeface="Comic Sans MS"/>
                        </a:rPr>
                        <a:t>nam</a:t>
                      </a: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err="1" lang="en-GB" sz="1200">
                          <a:latin typeface="Comic Sans MS"/>
                        </a:rPr>
                        <a:t>beann</a:t>
                      </a:r>
                      <a:r>
                        <a:rPr dirty="0" lang="en-GB" sz="1200">
                          <a:latin typeface="Comic Sans MS"/>
                        </a:rPr>
                        <a:t>        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err="1" lang="en-GB" sz="1200">
                          <a:latin typeface="Comic Sans MS"/>
                        </a:rPr>
                        <a:t>latha</a:t>
                      </a: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err="1" lang="en-GB" sz="1200">
                          <a:latin typeface="Comic Sans MS"/>
                        </a:rPr>
                        <a:t>nam</a:t>
                      </a:r>
                      <a:r>
                        <a:rPr dirty="0" lang="en-GB" sz="1200">
                          <a:latin typeface="Comic Sans MS"/>
                        </a:rPr>
                        <a:t> </a:t>
                      </a:r>
                      <a:r>
                        <a:rPr dirty="0" err="1" lang="en-GB" sz="1200">
                          <a:latin typeface="Comic Sans MS"/>
                        </a:rPr>
                        <a:t>màthraichean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lang="en-GB" sz="1200">
                          <a:latin typeface="Comic Sans MS"/>
                        </a:rPr>
                        <a:t> </a:t>
                      </a:r>
                      <a:endParaRPr dirty="0" lang="en-GB" sz="1200">
                        <a:latin typeface="Comic Sans MS"/>
                      </a:endParaRPr>
                    </a:p>
                  </a:txBody>
                  <a:tcPr anchor="t" horzOverflow="clip" marB="0" marL="38926" marR="38926" marT="0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  <a:tc hMerge="1">
                  <a:txBody>
                    <a:bodyPr rtlCol="0" vert="horz"/>
                    <a:lstStyle/>
                    <a:p>
                      <a:pPr/>
                      <a:r>
                        <a:rPr dirty="0" lang="en-US"/>
                        <a:t/>
                      </a:r>
                      <a:endParaRPr dirty="0" lang="en-US"/>
                    </a:p>
                  </a:txBody>
                  <a:tcPr anchor="t" horzOverflow="clip" vert="horz"/>
                </a:tc>
              </a:tr>
            </a:tbl>
          </a:graphicData>
        </a:graphic>
      </p:graphicFrame>
      <p:sp>
        <p:nvSpPr>
          <p:cNvPr id="3" name="Rectangle 6"/>
          <p:cNvSpPr/>
          <p:nvPr/>
        </p:nvSpPr>
        <p:spPr>
          <a:xfrm rot="0">
            <a:off x="435429" y="665443"/>
            <a:ext cx="3026228" cy="3518912"/>
          </a:xfrm>
          <a:prstGeom prst="rect">
            <a:avLst/>
          </a:prstGeom>
        </p:spPr>
        <p:txBody>
          <a:bodyPr rtlCol="0" vert="horz"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dirty="0" err="1" lang="en-GB" sz="2400">
                <a:solidFill>
                  <a:srgbClr val="0066ff"/>
                </a:solidFill>
                <a:latin typeface="Comic Sans MS"/>
              </a:rPr>
              <a:t>Suidheachadh</a:t>
            </a:r>
            <a:r>
              <a:rPr dirty="0" lang="en-GB" sz="2400">
                <a:solidFill>
                  <a:srgbClr val="0066ff"/>
                </a:solidFill>
                <a:latin typeface="Comic Sans MS"/>
              </a:rPr>
              <a:t> </a:t>
            </a:r>
            <a:r>
              <a:rPr dirty="0" err="1" lang="en-GB" sz="2400">
                <a:solidFill>
                  <a:srgbClr val="0066ff"/>
                </a:solidFill>
                <a:latin typeface="Comic Sans MS"/>
              </a:rPr>
              <a:t>ceangailte</a:t>
            </a:r>
            <a:r>
              <a:rPr dirty="0" lang="en-GB" sz="2400">
                <a:latin typeface="Comic Sans MS"/>
              </a:rPr>
              <a:t>:  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dirty="0" lang="en-GB" sz="2400">
                <a:latin typeface="Comic Sans MS"/>
              </a:rPr>
              <a:t>Ma </a:t>
            </a:r>
            <a:r>
              <a:rPr dirty="0" err="1" lang="en-GB" sz="2400">
                <a:latin typeface="Comic Sans MS"/>
              </a:rPr>
              <a:t>tha</a:t>
            </a:r>
            <a:r>
              <a:rPr dirty="0" lang="en-GB" sz="2400">
                <a:latin typeface="Comic Sans MS"/>
              </a:rPr>
              <a:t> </a:t>
            </a:r>
            <a:r>
              <a:rPr dirty="0" err="1" lang="en-GB" sz="2400">
                <a:latin typeface="Comic Sans MS"/>
              </a:rPr>
              <a:t>thu</a:t>
            </a:r>
            <a:r>
              <a:rPr dirty="0" lang="en-GB" sz="2400">
                <a:latin typeface="Comic Sans MS"/>
              </a:rPr>
              <a:t> a’ </a:t>
            </a:r>
            <a:r>
              <a:rPr dirty="0" err="1" lang="en-GB" sz="2400">
                <a:latin typeface="Comic Sans MS"/>
              </a:rPr>
              <a:t>sealltainn</a:t>
            </a:r>
            <a:r>
              <a:rPr dirty="0" lang="en-GB" sz="2400">
                <a:latin typeface="Comic Sans MS"/>
              </a:rPr>
              <a:t> </a:t>
            </a:r>
            <a:r>
              <a:rPr dirty="0" err="1" lang="en-GB" sz="2400">
                <a:latin typeface="Comic Sans MS"/>
              </a:rPr>
              <a:t>ceangal</a:t>
            </a:r>
            <a:r>
              <a:rPr dirty="0" lang="en-GB" sz="2400">
                <a:latin typeface="Comic Sans MS"/>
              </a:rPr>
              <a:t> </a:t>
            </a:r>
            <a:r>
              <a:rPr dirty="0" lang="en-GB" sz="2400">
                <a:latin typeface="Comic Sans MS"/>
              </a:rPr>
              <a:t>no </a:t>
            </a:r>
            <a:r>
              <a:rPr dirty="0" err="1" lang="en-GB" sz="2400">
                <a:latin typeface="Comic Sans MS"/>
              </a:rPr>
              <a:t>dàimh</a:t>
            </a:r>
            <a:r>
              <a:rPr dirty="0" lang="en-GB" sz="2400">
                <a:latin typeface="Comic Sans MS"/>
              </a:rPr>
              <a:t> </a:t>
            </a:r>
            <a:r>
              <a:rPr dirty="0" err="1" lang="en-GB" sz="2400">
                <a:latin typeface="Comic Sans MS"/>
              </a:rPr>
              <a:t>eadar</a:t>
            </a:r>
            <a:r>
              <a:rPr dirty="0" lang="en-GB" sz="2400">
                <a:latin typeface="Comic Sans MS"/>
              </a:rPr>
              <a:t> </a:t>
            </a:r>
            <a:r>
              <a:rPr dirty="0" err="1" lang="en-GB" sz="2400">
                <a:latin typeface="Comic Sans MS"/>
              </a:rPr>
              <a:t>ainmearan</a:t>
            </a:r>
            <a:r>
              <a:rPr dirty="0" lang="en-GB" sz="2400">
                <a:latin typeface="Comic Sans MS"/>
              </a:rPr>
              <a:t>:</a:t>
            </a:r>
            <a:endParaRPr dirty="0" lang="en-GB" sz="2400">
              <a:latin typeface="Comic Sans M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>
          <a:xfrm rot="0">
            <a:off x="838200" y="365126"/>
            <a:ext cx="10515600" cy="532945"/>
          </a:xfrm>
        </p:spPr>
        <p:txBody>
          <a:bodyPr rtlCol="0" vert="horz">
            <a:normAutofit/>
          </a:bodyPr>
          <a:lstStyle/>
          <a:p>
            <a:pPr/>
            <a:r>
              <a:rPr dirty="0" lang="en-GB" sz="1800">
                <a:latin typeface="Comic Sans MS"/>
              </a:rPr>
              <a:t>Is </a:t>
            </a:r>
            <a:r>
              <a:rPr dirty="0" err="1" lang="en-GB" sz="1800">
                <a:latin typeface="Comic Sans MS"/>
              </a:rPr>
              <a:t>urrainn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dhomh</a:t>
            </a:r>
            <a:r>
              <a:rPr dirty="0" lang="en-GB" sz="1800">
                <a:latin typeface="Comic Sans MS"/>
              </a:rPr>
              <a:t> an t-alt </a:t>
            </a:r>
            <a:r>
              <a:rPr dirty="0" err="1" lang="en-GB" sz="1800">
                <a:latin typeface="Comic Sans MS"/>
              </a:rPr>
              <a:t>ceart</a:t>
            </a:r>
            <a:r>
              <a:rPr dirty="0" lang="en-GB" sz="1800">
                <a:latin typeface="Comic Sans MS"/>
              </a:rPr>
              <a:t> a </a:t>
            </a:r>
            <a:r>
              <a:rPr dirty="0" err="1" lang="en-GB" sz="1800">
                <a:latin typeface="Comic Sans MS"/>
              </a:rPr>
              <a:t>thaghadh</a:t>
            </a:r>
            <a:r>
              <a:rPr dirty="0" lang="en-GB" sz="1800">
                <a:latin typeface="Comic Sans MS"/>
              </a:rPr>
              <a:t> le </a:t>
            </a:r>
            <a:r>
              <a:rPr dirty="0" err="1" lang="en-GB" sz="1800">
                <a:latin typeface="Comic Sans MS"/>
              </a:rPr>
              <a:t>taic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bho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phostairean</a:t>
            </a:r>
            <a:r>
              <a:rPr dirty="0" lang="en-GB" sz="1800">
                <a:latin typeface="Comic Sans MS"/>
              </a:rPr>
              <a:t>.</a:t>
            </a:r>
            <a:endParaRPr dirty="0" lang="en-GB" sz="1800">
              <a:latin typeface="Comic Sans MS"/>
            </a:endParaRPr>
          </a:p>
        </p:txBody>
      </p:sp>
      <p:sp>
        <p:nvSpPr>
          <p:cNvPr id="3" name="Content Placeholder 2"/>
          <p:cNvSpPr>
            <a:spLocks noGrp="true"/>
          </p:cNvSpPr>
          <p:nvPr>
            <p:ph idx="1"/>
          </p:nvPr>
        </p:nvSpPr>
        <p:spPr>
          <a:xfrm rot="0">
            <a:off x="838199" y="898072"/>
            <a:ext cx="10804071" cy="5594802"/>
          </a:xfrm>
        </p:spPr>
        <p:txBody>
          <a:bodyPr rtlCol="0" vert="horz">
            <a:normAutofit/>
          </a:bodyPr>
          <a:lstStyle/>
          <a:p>
            <a:pPr indent="0" marL="0">
              <a:lnSpc>
                <a:spcPct val="150000"/>
              </a:lnSpc>
              <a:buNone/>
            </a:pPr>
            <a:r>
              <a:rPr dirty="0" err="1" lang="en-GB" sz="2200">
                <a:latin typeface="Comic Sans MS"/>
              </a:rPr>
              <a:t>Dùbhlan:Tagh</a:t>
            </a:r>
            <a:r>
              <a:rPr dirty="0" lang="en-GB" sz="2200">
                <a:latin typeface="Comic Sans MS"/>
              </a:rPr>
              <a:t> </a:t>
            </a:r>
            <a:r>
              <a:rPr dirty="0" lang="en-GB" sz="2200">
                <a:latin typeface="Comic Sans MS"/>
              </a:rPr>
              <a:t>an t-alt </a:t>
            </a:r>
            <a:r>
              <a:rPr dirty="0" err="1" lang="en-GB" sz="2200">
                <a:latin typeface="Comic Sans MS"/>
              </a:rPr>
              <a:t>ceart</a:t>
            </a:r>
            <a:r>
              <a:rPr dirty="0" lang="en-GB" sz="2200">
                <a:latin typeface="Comic Sans MS"/>
              </a:rPr>
              <a:t> </a:t>
            </a:r>
            <a:r>
              <a:rPr dirty="0" err="1" lang="en-GB" sz="2200">
                <a:latin typeface="Comic Sans MS"/>
              </a:rPr>
              <a:t>airson</a:t>
            </a:r>
            <a:r>
              <a:rPr dirty="0" lang="en-GB" sz="2200">
                <a:latin typeface="Comic Sans MS"/>
              </a:rPr>
              <a:t> </a:t>
            </a:r>
            <a:r>
              <a:rPr dirty="0" err="1" lang="en-GB" sz="2200">
                <a:latin typeface="Comic Sans MS"/>
              </a:rPr>
              <a:t>gach</a:t>
            </a:r>
            <a:r>
              <a:rPr dirty="0" lang="en-GB" sz="2200">
                <a:latin typeface="Comic Sans MS"/>
              </a:rPr>
              <a:t> </a:t>
            </a:r>
            <a:r>
              <a:rPr dirty="0" err="1" lang="en-GB" sz="2200">
                <a:latin typeface="Comic Sans MS"/>
              </a:rPr>
              <a:t>seantans</a:t>
            </a:r>
            <a:r>
              <a:rPr dirty="0" lang="en-GB" sz="2200">
                <a:latin typeface="Comic Sans MS"/>
              </a:rPr>
              <a:t>.  </a:t>
            </a:r>
            <a:r>
              <a:rPr dirty="0" err="1" lang="en-GB" sz="2200">
                <a:latin typeface="Comic Sans MS"/>
              </a:rPr>
              <a:t>Cleachd</a:t>
            </a:r>
            <a:r>
              <a:rPr dirty="0" lang="en-GB" sz="2200">
                <a:latin typeface="Comic Sans MS"/>
              </a:rPr>
              <a:t> </a:t>
            </a:r>
            <a:r>
              <a:rPr dirty="0" err="1" lang="en-GB" sz="2200">
                <a:latin typeface="Comic Sans MS"/>
              </a:rPr>
              <a:t>na</a:t>
            </a:r>
            <a:r>
              <a:rPr dirty="0" lang="en-GB" sz="2200">
                <a:latin typeface="Comic Sans MS"/>
              </a:rPr>
              <a:t> </a:t>
            </a:r>
            <a:r>
              <a:rPr dirty="0" err="1" lang="en-GB" sz="2200">
                <a:latin typeface="Comic Sans MS"/>
              </a:rPr>
              <a:t>postairean</a:t>
            </a:r>
            <a:r>
              <a:rPr dirty="0" lang="en-GB" sz="2200">
                <a:latin typeface="Comic Sans MS"/>
              </a:rPr>
              <a:t> </a:t>
            </a:r>
            <a:r>
              <a:rPr dirty="0" err="1" lang="en-GB" sz="2200">
                <a:latin typeface="Comic Sans MS"/>
              </a:rPr>
              <a:t>airson</a:t>
            </a:r>
            <a:r>
              <a:rPr dirty="0" lang="en-GB" sz="2200">
                <a:latin typeface="Comic Sans MS"/>
              </a:rPr>
              <a:t> do </a:t>
            </a:r>
            <a:r>
              <a:rPr dirty="0" err="1" lang="en-GB" sz="2200">
                <a:latin typeface="Comic Sans MS"/>
              </a:rPr>
              <a:t>chuideachadh</a:t>
            </a:r>
            <a:r>
              <a:rPr dirty="0" lang="en-GB" sz="2200">
                <a:latin typeface="Comic Sans MS"/>
              </a:rPr>
              <a:t>.</a:t>
            </a:r>
          </a:p>
          <a:p>
            <a:pPr algn="ctr" indent="0" mar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dirty="0" lang="en-GB" sz="2200">
                <a:solidFill>
                  <a:schemeClr val="accent1"/>
                </a:solidFill>
                <a:latin typeface="Comic Sans MS"/>
              </a:rPr>
              <a:t>an </a:t>
            </a:r>
            <a:r>
              <a:rPr dirty="0" lang="en-GB" sz="2200">
                <a:latin typeface="Comic Sans MS"/>
              </a:rPr>
              <a:t>       </a:t>
            </a:r>
            <a:r>
              <a:rPr dirty="0" lang="en-GB" sz="2200">
                <a:solidFill>
                  <a:schemeClr val="accent6"/>
                </a:solidFill>
                <a:latin typeface="Comic Sans MS"/>
              </a:rPr>
              <a:t>am </a:t>
            </a:r>
            <a:r>
              <a:rPr dirty="0" lang="en-GB" sz="2200">
                <a:latin typeface="Comic Sans MS"/>
              </a:rPr>
              <a:t>         </a:t>
            </a:r>
            <a:r>
              <a:rPr dirty="0" lang="en-GB" sz="2200">
                <a:solidFill>
                  <a:srgbClr val="7030a0"/>
                </a:solidFill>
                <a:latin typeface="Comic Sans MS"/>
              </a:rPr>
              <a:t>a’         </a:t>
            </a:r>
            <a:r>
              <a:rPr dirty="0" lang="en-GB" sz="2200">
                <a:solidFill>
                  <a:srgbClr val="ff0000"/>
                </a:solidFill>
                <a:latin typeface="Comic Sans MS"/>
              </a:rPr>
              <a:t>an t-            </a:t>
            </a:r>
            <a:r>
              <a:rPr dirty="0" err="1" lang="en-GB" sz="2200">
                <a:solidFill>
                  <a:srgbClr val="00b0f0"/>
                </a:solidFill>
                <a:latin typeface="Comic Sans MS"/>
              </a:rPr>
              <a:t>na</a:t>
            </a:r>
            <a:r>
              <a:rPr dirty="0" lang="en-GB" sz="2200">
                <a:latin typeface="Comic Sans MS"/>
              </a:rPr>
              <a:t>        </a:t>
            </a:r>
            <a:r>
              <a:rPr dirty="0" err="1" lang="en-GB" sz="2200">
                <a:solidFill>
                  <a:srgbClr val="ffc000"/>
                </a:solidFill>
                <a:latin typeface="Comic Sans MS"/>
              </a:rPr>
              <a:t>na</a:t>
            </a:r>
            <a:r>
              <a:rPr dirty="0" lang="en-GB" sz="2200">
                <a:solidFill>
                  <a:srgbClr val="ffc000"/>
                </a:solidFill>
                <a:latin typeface="Comic Sans MS"/>
              </a:rPr>
              <a:t> h-       </a:t>
            </a:r>
            <a:r>
              <a:rPr dirty="0" lang="en-GB" sz="2200">
                <a:solidFill>
                  <a:schemeClr val="bg2">
                    <a:lumMod val="50000"/>
                  </a:schemeClr>
                </a:solidFill>
                <a:latin typeface="Comic Sans MS"/>
              </a:rPr>
              <a:t>nan</a:t>
            </a:r>
            <a:r>
              <a:rPr dirty="0" lang="en-GB" sz="2200">
                <a:latin typeface="Comic Sans MS"/>
              </a:rPr>
              <a:t>      </a:t>
            </a:r>
            <a:r>
              <a:rPr dirty="0" err="1" lang="en-GB" sz="2200">
                <a:solidFill>
                  <a:srgbClr val="ff00ff"/>
                </a:solidFill>
                <a:latin typeface="Comic Sans MS"/>
              </a:rPr>
              <a:t>nam</a:t>
            </a:r>
          </a:p>
          <a:p>
            <a:pPr indent="-457200" marL="457200">
              <a:lnSpc>
                <a:spcPct val="150000"/>
              </a:lnSpc>
              <a:buAutoNum type="arabicPeriod"/>
            </a:pPr>
            <a:r>
              <a:rPr dirty="0" err="1" lang="en-GB" sz="2200">
                <a:latin typeface="Comic Sans MS"/>
              </a:rPr>
              <a:t>Bha</a:t>
            </a:r>
            <a:r>
              <a:rPr dirty="0" lang="en-GB" sz="2200">
                <a:latin typeface="Comic Sans MS"/>
              </a:rPr>
              <a:t> </a:t>
            </a:r>
            <a:r>
              <a:rPr dirty="0" lang="en-GB" sz="2200">
                <a:latin typeface="Comic Sans MS"/>
              </a:rPr>
              <a:t>…  </a:t>
            </a:r>
            <a:r>
              <a:rPr dirty="0" err="1" lang="en-GB" sz="2200">
                <a:latin typeface="Comic Sans MS"/>
              </a:rPr>
              <a:t>eich</a:t>
            </a:r>
            <a:r>
              <a:rPr dirty="0" lang="en-GB" sz="2200">
                <a:latin typeface="Comic Sans MS"/>
              </a:rPr>
              <a:t> a’ </a:t>
            </a:r>
            <a:r>
              <a:rPr dirty="0" err="1" lang="en-GB" sz="2200">
                <a:latin typeface="Comic Sans MS"/>
              </a:rPr>
              <a:t>ruith</a:t>
            </a:r>
            <a:r>
              <a:rPr dirty="0" lang="en-GB" sz="2200">
                <a:latin typeface="Comic Sans MS"/>
              </a:rPr>
              <a:t> </a:t>
            </a:r>
            <a:r>
              <a:rPr dirty="0" err="1" lang="en-GB" sz="2200">
                <a:latin typeface="Comic Sans MS"/>
              </a:rPr>
              <a:t>anns</a:t>
            </a:r>
            <a:r>
              <a:rPr dirty="0" lang="en-GB" sz="2200">
                <a:latin typeface="Comic Sans MS"/>
              </a:rPr>
              <a:t> … </a:t>
            </a:r>
            <a:r>
              <a:rPr dirty="0" err="1" lang="en-GB" sz="2200">
                <a:latin typeface="Comic Sans MS"/>
              </a:rPr>
              <a:t>achadh</a:t>
            </a:r>
            <a:r>
              <a:rPr dirty="0" lang="en-GB" sz="2200">
                <a:latin typeface="Comic Sans MS"/>
              </a:rPr>
              <a:t>.</a:t>
            </a:r>
          </a:p>
          <a:p>
            <a:pPr indent="-457200" marL="457200">
              <a:lnSpc>
                <a:spcPct val="150000"/>
              </a:lnSpc>
              <a:buAutoNum type="arabicPeriod"/>
            </a:pPr>
            <a:r>
              <a:rPr dirty="0" err="1" lang="en-GB" sz="2200">
                <a:latin typeface="Comic Sans MS"/>
              </a:rPr>
              <a:t>Chuir</a:t>
            </a:r>
            <a:r>
              <a:rPr dirty="0" lang="en-GB" sz="2200">
                <a:latin typeface="Comic Sans MS"/>
              </a:rPr>
              <a:t> mi </a:t>
            </a:r>
            <a:r>
              <a:rPr dirty="0" lang="en-GB" sz="2200">
                <a:latin typeface="Comic Sans MS"/>
              </a:rPr>
              <a:t>… </a:t>
            </a:r>
            <a:r>
              <a:rPr dirty="0" err="1" lang="en-GB" sz="2200">
                <a:latin typeface="Comic Sans MS"/>
              </a:rPr>
              <a:t>bonnach</a:t>
            </a:r>
            <a:r>
              <a:rPr dirty="0" lang="en-GB" sz="2200">
                <a:latin typeface="Comic Sans MS"/>
              </a:rPr>
              <a:t> </a:t>
            </a:r>
            <a:r>
              <a:rPr dirty="0" lang="en-GB" sz="2200">
                <a:latin typeface="Comic Sans MS"/>
              </a:rPr>
              <a:t>air … </a:t>
            </a:r>
            <a:r>
              <a:rPr dirty="0" err="1" lang="en-GB" sz="2200">
                <a:latin typeface="Comic Sans MS"/>
              </a:rPr>
              <a:t>truinnsear</a:t>
            </a:r>
            <a:r>
              <a:rPr dirty="0" lang="en-GB" sz="2200">
                <a:latin typeface="Comic Sans MS"/>
              </a:rPr>
              <a:t>.</a:t>
            </a:r>
          </a:p>
          <a:p>
            <a:pPr indent="-457200" marL="457200">
              <a:lnSpc>
                <a:spcPct val="150000"/>
              </a:lnSpc>
              <a:buAutoNum type="arabicPeriod"/>
            </a:pPr>
            <a:r>
              <a:rPr dirty="0" err="1" lang="en-GB" sz="2200">
                <a:latin typeface="Comic Sans MS"/>
              </a:rPr>
              <a:t>Chuala</a:t>
            </a:r>
            <a:r>
              <a:rPr dirty="0" lang="en-GB" sz="2200">
                <a:latin typeface="Comic Sans MS"/>
              </a:rPr>
              <a:t> mi </a:t>
            </a:r>
            <a:r>
              <a:rPr dirty="0" err="1" lang="en-GB" sz="2200">
                <a:latin typeface="Comic Sans MS"/>
              </a:rPr>
              <a:t>fuaim</a:t>
            </a:r>
            <a:r>
              <a:rPr dirty="0" lang="en-GB" sz="2200">
                <a:latin typeface="Comic Sans MS"/>
              </a:rPr>
              <a:t> </a:t>
            </a:r>
            <a:r>
              <a:rPr dirty="0" lang="en-GB" sz="2200">
                <a:latin typeface="Comic Sans MS"/>
              </a:rPr>
              <a:t>… </a:t>
            </a:r>
            <a:r>
              <a:rPr dirty="0" err="1" lang="en-GB" sz="2200">
                <a:latin typeface="Comic Sans MS"/>
              </a:rPr>
              <a:t>càraichean</a:t>
            </a:r>
            <a:r>
              <a:rPr dirty="0" lang="en-GB" sz="2200">
                <a:latin typeface="Comic Sans MS"/>
              </a:rPr>
              <a:t> a’ </a:t>
            </a:r>
            <a:r>
              <a:rPr dirty="0" err="1" lang="en-GB" sz="2200">
                <a:latin typeface="Comic Sans MS"/>
              </a:rPr>
              <a:t>dol</a:t>
            </a:r>
            <a:r>
              <a:rPr dirty="0" lang="en-GB" sz="2200">
                <a:latin typeface="Comic Sans MS"/>
              </a:rPr>
              <a:t> </a:t>
            </a:r>
            <a:r>
              <a:rPr dirty="0" err="1" lang="en-GB" sz="2200">
                <a:latin typeface="Comic Sans MS"/>
              </a:rPr>
              <a:t>seachad</a:t>
            </a:r>
            <a:r>
              <a:rPr dirty="0" lang="en-GB" sz="2200">
                <a:latin typeface="Comic Sans MS"/>
              </a:rPr>
              <a:t> air </a:t>
            </a:r>
            <a:r>
              <a:rPr dirty="0" lang="en-GB" sz="2200">
                <a:latin typeface="Comic Sans MS"/>
              </a:rPr>
              <a:t>… </a:t>
            </a:r>
            <a:r>
              <a:rPr dirty="0" err="1" lang="en-GB" sz="2200">
                <a:latin typeface="Comic Sans MS"/>
              </a:rPr>
              <a:t>rathad</a:t>
            </a:r>
            <a:r>
              <a:rPr dirty="0" lang="en-GB" sz="2200">
                <a:latin typeface="Comic Sans MS"/>
              </a:rPr>
              <a:t> fad …  </a:t>
            </a:r>
            <a:r>
              <a:rPr dirty="0" err="1" lang="en-GB" sz="2200">
                <a:latin typeface="Comic Sans MS"/>
              </a:rPr>
              <a:t>fheasgair</a:t>
            </a:r>
            <a:r>
              <a:rPr dirty="0" lang="en-GB" sz="2200">
                <a:latin typeface="Comic Sans MS"/>
              </a:rPr>
              <a:t>.</a:t>
            </a:r>
          </a:p>
          <a:p>
            <a:pPr indent="-457200" marL="457200">
              <a:lnSpc>
                <a:spcPct val="150000"/>
              </a:lnSpc>
              <a:buAutoNum type="arabicPeriod"/>
            </a:pPr>
            <a:r>
              <a:rPr dirty="0" lang="en-GB" sz="2200">
                <a:latin typeface="Comic Sans MS"/>
              </a:rPr>
              <a:t>Ged a </a:t>
            </a:r>
            <a:r>
              <a:rPr dirty="0" err="1" lang="en-GB" sz="2200">
                <a:latin typeface="Comic Sans MS"/>
              </a:rPr>
              <a:t>bha</a:t>
            </a:r>
            <a:r>
              <a:rPr dirty="0" lang="en-GB" sz="2200">
                <a:latin typeface="Comic Sans MS"/>
              </a:rPr>
              <a:t> </a:t>
            </a:r>
            <a:r>
              <a:rPr dirty="0" lang="en-GB" sz="2200">
                <a:latin typeface="Comic Sans MS"/>
              </a:rPr>
              <a:t>…</a:t>
            </a:r>
            <a:r>
              <a:rPr dirty="0" lang="en-GB" sz="2200">
                <a:latin typeface="Comic Sans MS"/>
              </a:rPr>
              <a:t> </a:t>
            </a:r>
            <a:r>
              <a:rPr dirty="0" err="1" lang="en-GB" sz="2200">
                <a:latin typeface="Comic Sans MS"/>
              </a:rPr>
              <a:t>ghrian</a:t>
            </a:r>
            <a:r>
              <a:rPr dirty="0" lang="en-GB" sz="2200">
                <a:latin typeface="Comic Sans MS"/>
              </a:rPr>
              <a:t> a’ </a:t>
            </a:r>
            <a:r>
              <a:rPr dirty="0" err="1" lang="en-GB" sz="2200">
                <a:latin typeface="Comic Sans MS"/>
              </a:rPr>
              <a:t>deàrrsadh</a:t>
            </a:r>
            <a:r>
              <a:rPr dirty="0" lang="en-GB" sz="2200">
                <a:latin typeface="Comic Sans MS"/>
              </a:rPr>
              <a:t>, </a:t>
            </a:r>
            <a:r>
              <a:rPr dirty="0" err="1" lang="en-GB" sz="2200">
                <a:latin typeface="Comic Sans MS"/>
              </a:rPr>
              <a:t>bha</a:t>
            </a:r>
            <a:r>
              <a:rPr dirty="0" lang="en-GB" sz="2200">
                <a:latin typeface="Comic Sans MS"/>
              </a:rPr>
              <a:t> … </a:t>
            </a:r>
            <a:r>
              <a:rPr dirty="0" err="1" lang="en-GB" sz="2200">
                <a:latin typeface="Comic Sans MS"/>
              </a:rPr>
              <a:t>sgòthan</a:t>
            </a:r>
            <a:r>
              <a:rPr dirty="0" lang="en-GB" sz="2200">
                <a:latin typeface="Comic Sans MS"/>
              </a:rPr>
              <a:t> </a:t>
            </a:r>
            <a:r>
              <a:rPr dirty="0" lang="en-GB" sz="2200">
                <a:latin typeface="Comic Sans MS"/>
              </a:rPr>
              <a:t>a’ </a:t>
            </a:r>
            <a:r>
              <a:rPr dirty="0" err="1" lang="en-GB" sz="2200">
                <a:latin typeface="Comic Sans MS"/>
              </a:rPr>
              <a:t>tighinn</a:t>
            </a:r>
            <a:r>
              <a:rPr dirty="0" lang="en-GB" sz="2200">
                <a:latin typeface="Comic Sans MS"/>
              </a:rPr>
              <a:t> </a:t>
            </a:r>
            <a:r>
              <a:rPr dirty="0" err="1" lang="en-GB" sz="2200">
                <a:latin typeface="Comic Sans MS"/>
              </a:rPr>
              <a:t>nas</a:t>
            </a:r>
            <a:r>
              <a:rPr dirty="0" lang="en-GB" sz="2200">
                <a:latin typeface="Comic Sans MS"/>
              </a:rPr>
              <a:t> </a:t>
            </a:r>
            <a:r>
              <a:rPr dirty="0" err="1" lang="en-GB" sz="2200">
                <a:latin typeface="Comic Sans MS"/>
              </a:rPr>
              <a:t>fhaisge</a:t>
            </a:r>
            <a:r>
              <a:rPr dirty="0" lang="en-GB" sz="2200">
                <a:latin typeface="Comic Sans MS"/>
              </a:rPr>
              <a:t>.</a:t>
            </a:r>
          </a:p>
          <a:p>
            <a:pPr indent="-457200" marL="457200">
              <a:lnSpc>
                <a:spcPct val="150000"/>
              </a:lnSpc>
              <a:buAutoNum type="arabicPeriod"/>
            </a:pPr>
            <a:r>
              <a:rPr dirty="0" err="1" lang="en-GB" sz="2200">
                <a:latin typeface="Comic Sans MS"/>
              </a:rPr>
              <a:t>Chòrd</a:t>
            </a:r>
            <a:r>
              <a:rPr dirty="0" lang="en-GB" sz="2200">
                <a:latin typeface="Comic Sans MS"/>
              </a:rPr>
              <a:t> </a:t>
            </a:r>
            <a:r>
              <a:rPr dirty="0" err="1" lang="en-GB" sz="2200">
                <a:latin typeface="Comic Sans MS"/>
              </a:rPr>
              <a:t>dath</a:t>
            </a:r>
            <a:r>
              <a:rPr dirty="0" lang="en-GB" sz="2200">
                <a:latin typeface="Comic Sans MS"/>
              </a:rPr>
              <a:t> </a:t>
            </a:r>
            <a:r>
              <a:rPr dirty="0" lang="en-GB" sz="2200">
                <a:latin typeface="Comic Sans MS"/>
              </a:rPr>
              <a:t>…</a:t>
            </a:r>
            <a:r>
              <a:rPr dirty="0" lang="en-GB" sz="2200">
                <a:latin typeface="Comic Sans MS"/>
              </a:rPr>
              <a:t> </a:t>
            </a:r>
            <a:r>
              <a:rPr dirty="0" err="1" lang="en-GB" sz="2200">
                <a:latin typeface="Comic Sans MS"/>
              </a:rPr>
              <a:t>brògan</a:t>
            </a:r>
            <a:r>
              <a:rPr dirty="0" lang="en-GB" sz="2200">
                <a:latin typeface="Comic Sans MS"/>
              </a:rPr>
              <a:t> </a:t>
            </a:r>
            <a:r>
              <a:rPr dirty="0" err="1" lang="en-GB" sz="2200">
                <a:latin typeface="Comic Sans MS"/>
              </a:rPr>
              <a:t>ris</a:t>
            </a:r>
            <a:r>
              <a:rPr dirty="0" lang="en-GB" sz="2200">
                <a:latin typeface="Comic Sans MS"/>
              </a:rPr>
              <a:t> … </a:t>
            </a:r>
            <a:r>
              <a:rPr dirty="0" err="1" lang="en-GB" sz="2200">
                <a:latin typeface="Comic Sans MS"/>
              </a:rPr>
              <a:t>nighinn</a:t>
            </a:r>
            <a:r>
              <a:rPr dirty="0" lang="en-GB" sz="2200">
                <a:latin typeface="Comic Sans MS"/>
              </a:rPr>
              <a:t>.</a:t>
            </a:r>
          </a:p>
          <a:p>
            <a:pPr indent="-457200" marL="457200">
              <a:lnSpc>
                <a:spcPct val="150000"/>
              </a:lnSpc>
              <a:buAutoNum type="arabicPeriod"/>
            </a:pPr>
            <a:r>
              <a:rPr dirty="0" err="1" lang="en-GB" sz="2200">
                <a:latin typeface="Comic Sans MS"/>
              </a:rPr>
              <a:t>Chaidh</a:t>
            </a:r>
            <a:r>
              <a:rPr dirty="0" lang="en-GB" sz="2200">
                <a:latin typeface="Comic Sans MS"/>
              </a:rPr>
              <a:t> </a:t>
            </a:r>
            <a:r>
              <a:rPr dirty="0" lang="en-GB" sz="2200">
                <a:latin typeface="Comic Sans MS"/>
              </a:rPr>
              <a:t>… </a:t>
            </a:r>
            <a:r>
              <a:rPr dirty="0" err="1" lang="en-GB" sz="2200">
                <a:latin typeface="Comic Sans MS"/>
              </a:rPr>
              <a:t>rìgh</a:t>
            </a:r>
            <a:r>
              <a:rPr dirty="0" lang="en-GB" sz="2200">
                <a:latin typeface="Comic Sans MS"/>
              </a:rPr>
              <a:t> </a:t>
            </a:r>
            <a:r>
              <a:rPr dirty="0" err="1" lang="en-GB" sz="2200">
                <a:latin typeface="Comic Sans MS"/>
              </a:rPr>
              <a:t>agus</a:t>
            </a:r>
            <a:r>
              <a:rPr dirty="0" lang="en-GB" sz="2200">
                <a:latin typeface="Comic Sans MS"/>
              </a:rPr>
              <a:t> … </a:t>
            </a:r>
            <a:r>
              <a:rPr dirty="0" err="1" lang="en-GB" sz="2200">
                <a:latin typeface="Comic Sans MS"/>
              </a:rPr>
              <a:t>bhanrigh</a:t>
            </a:r>
            <a:r>
              <a:rPr dirty="0" lang="en-GB" sz="2200">
                <a:latin typeface="Comic Sans MS"/>
              </a:rPr>
              <a:t> a-</a:t>
            </a:r>
            <a:r>
              <a:rPr dirty="0" err="1" lang="en-GB" sz="2200">
                <a:latin typeface="Comic Sans MS"/>
              </a:rPr>
              <a:t>steach</a:t>
            </a:r>
            <a:r>
              <a:rPr dirty="0" lang="en-GB" sz="2200">
                <a:latin typeface="Comic Sans MS"/>
              </a:rPr>
              <a:t> </a:t>
            </a:r>
            <a:r>
              <a:rPr dirty="0" err="1" lang="en-GB" sz="2200">
                <a:latin typeface="Comic Sans MS"/>
              </a:rPr>
              <a:t>dhan</a:t>
            </a:r>
            <a:r>
              <a:rPr dirty="0" lang="en-GB" sz="2200">
                <a:latin typeface="Comic Sans MS"/>
              </a:rPr>
              <a:t> </a:t>
            </a:r>
            <a:r>
              <a:rPr dirty="0" err="1" lang="en-GB" sz="2200">
                <a:latin typeface="Comic Sans MS"/>
              </a:rPr>
              <a:t>chaisteal</a:t>
            </a:r>
            <a:r>
              <a:rPr dirty="0" lang="en-GB" sz="2200">
                <a:latin typeface="Comic Sans MS"/>
              </a:rPr>
              <a:t>.</a:t>
            </a:r>
          </a:p>
          <a:p>
            <a:pPr indent="0" marL="0">
              <a:lnSpc>
                <a:spcPct val="150000"/>
              </a:lnSpc>
              <a:buNone/>
            </a:pPr>
            <a:r>
              <a:rPr dirty="0" lang="en-GB" sz="3600">
                <a:latin typeface="Comic Sans MS"/>
              </a:rPr>
              <a:t/>
            </a:r>
          </a:p>
          <a:p>
            <a:pPr indent="0" marL="0">
              <a:lnSpc>
                <a:spcPct val="150000"/>
              </a:lnSpc>
              <a:buNone/>
            </a:pPr>
            <a:r>
              <a:rPr dirty="0" lang="en-GB" sz="3600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US"/>
              <a:t/>
            </a:r>
            <a:endParaRPr dirty="0"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>
          <a:xfrm rot="0">
            <a:off x="838200" y="365125"/>
            <a:ext cx="10515600" cy="981075"/>
          </a:xfrm>
        </p:spPr>
        <p:txBody>
          <a:bodyPr rtlCol="0" vert="horz">
            <a:normAutofit/>
          </a:bodyPr>
          <a:lstStyle/>
          <a:p>
            <a:pPr/>
            <a:r>
              <a:rPr dirty="0" lang="en-US" sz="1800">
                <a:latin typeface="Comic Sans MS"/>
              </a:rPr>
              <a:t>Tha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fios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agam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dè</a:t>
            </a:r>
            <a:r>
              <a:rPr dirty="0" lang="en-GB" sz="1800">
                <a:latin typeface="Comic Sans MS"/>
              </a:rPr>
              <a:t> </a:t>
            </a:r>
            <a:r>
              <a:rPr dirty="0" lang="en-US" sz="1800">
                <a:latin typeface="Comic Sans MS"/>
              </a:rPr>
              <a:t>th</a:t>
            </a:r>
            <a:r>
              <a:rPr dirty="0" lang="en-US" sz="1800">
                <a:latin typeface="Comic Sans MS"/>
              </a:rPr>
              <a:t>’</a:t>
            </a:r>
            <a:r>
              <a:rPr dirty="0" lang="en-GB" sz="1800">
                <a:latin typeface="Comic Sans MS"/>
              </a:rPr>
              <a:t> </a:t>
            </a:r>
            <a:r>
              <a:rPr dirty="0" lang="en-US" sz="1800">
                <a:latin typeface="Comic Sans MS"/>
              </a:rPr>
              <a:t>ann</a:t>
            </a:r>
            <a:r>
              <a:rPr dirty="0" lang="en-GB" sz="1800">
                <a:latin typeface="Comic Sans MS"/>
              </a:rPr>
              <a:t> an alt.</a:t>
            </a:r>
            <a:br>
              <a:rPr dirty="0" lang="en-US"/>
            </a:br>
            <a:endParaRPr dirty="0" lang="en-US"/>
          </a:p>
        </p:txBody>
      </p:sp>
      <p:sp>
        <p:nvSpPr>
          <p:cNvPr id="3" name="Content Placeholder 2"/>
          <p:cNvSpPr>
            <a:spLocks noGrp="true"/>
          </p:cNvSpPr>
          <p:nvPr>
            <p:ph idx="1"/>
          </p:nvPr>
        </p:nvSpPr>
        <p:spPr>
          <a:xfrm rot="0">
            <a:off x="838200" y="966332"/>
            <a:ext cx="10515600" cy="5624967"/>
          </a:xfrm>
        </p:spPr>
        <p:txBody>
          <a:bodyPr rtlCol="0" vert="horz">
            <a:normAutofit fontScale="92500" lnSpcReduction="20000"/>
          </a:bodyPr>
          <a:lstStyle/>
          <a:p>
            <a:pPr indent="0" mar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dirty="0" lang="en-GB">
                <a:latin typeface="Comic Sans MS"/>
              </a:rPr>
              <a:t>‘S e an t-alt an t-</a:t>
            </a:r>
            <a:r>
              <a:rPr dirty="0" err="1" lang="en-GB">
                <a:latin typeface="Comic Sans MS"/>
              </a:rPr>
              <a:t>ainm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airson</a:t>
            </a:r>
            <a:r>
              <a:rPr dirty="0" lang="en-GB">
                <a:latin typeface="Comic Sans MS"/>
              </a:rPr>
              <a:t> an </a:t>
            </a:r>
            <a:r>
              <a:rPr dirty="0" err="1" lang="en-GB">
                <a:latin typeface="Comic Sans MS"/>
              </a:rPr>
              <a:t>fhacail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bhig</a:t>
            </a:r>
            <a:r>
              <a:rPr dirty="0" lang="en-GB">
                <a:latin typeface="Comic Sans MS"/>
              </a:rPr>
              <a:t> a </a:t>
            </a:r>
            <a:r>
              <a:rPr dirty="0" err="1" lang="en-GB">
                <a:latin typeface="Comic Sans MS"/>
              </a:rPr>
              <a:t>nochdas</a:t>
            </a:r>
            <a:r>
              <a:rPr dirty="0" lang="en-GB">
                <a:latin typeface="Comic Sans MS"/>
              </a:rPr>
              <a:t> </a:t>
            </a:r>
            <a:r>
              <a:rPr dirty="0" lang="en-US">
                <a:latin typeface="Comic Sans MS"/>
              </a:rPr>
              <a:t>ro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ainmear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airson</a:t>
            </a:r>
            <a:r>
              <a:rPr dirty="0" lang="en-GB">
                <a:latin typeface="Comic Sans MS"/>
              </a:rPr>
              <a:t> a </a:t>
            </a:r>
            <a:r>
              <a:rPr dirty="0" err="1" lang="en-GB">
                <a:latin typeface="Comic Sans MS"/>
              </a:rPr>
              <a:t>chomharrachadh</a:t>
            </a:r>
            <a:r>
              <a:rPr dirty="0" lang="en-GB">
                <a:latin typeface="Comic Sans MS"/>
              </a:rPr>
              <a:t>.  </a:t>
            </a:r>
          </a:p>
          <a:p>
            <a:pPr indent="0" mar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dirty="0" lang="en-GB" sz="800">
                <a:latin typeface="Comic Sans MS"/>
              </a:rPr>
              <a:t/>
            </a:r>
          </a:p>
          <a:p>
            <a:pPr indent="0" mar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dirty="0" lang="en-GB">
                <a:latin typeface="Comic Sans MS"/>
              </a:rPr>
              <a:t>Ann an </a:t>
            </a:r>
            <a:r>
              <a:rPr dirty="0" err="1" lang="en-GB">
                <a:latin typeface="Comic Sans MS"/>
              </a:rPr>
              <a:t>Gàidhlig</a:t>
            </a:r>
            <a:r>
              <a:rPr dirty="0" lang="en-GB">
                <a:latin typeface="Comic Sans MS"/>
              </a:rPr>
              <a:t> - </a:t>
            </a:r>
            <a:r>
              <a:rPr dirty="0" err="1" lang="en-GB">
                <a:latin typeface="Comic Sans MS"/>
              </a:rPr>
              <a:t>agus</a:t>
            </a:r>
            <a:r>
              <a:rPr dirty="0" lang="en-GB">
                <a:latin typeface="Comic Sans MS"/>
              </a:rPr>
              <a:t> </a:t>
            </a:r>
            <a:r>
              <a:rPr dirty="0" lang="en-US">
                <a:latin typeface="Comic Sans MS"/>
              </a:rPr>
              <a:t>ann</a:t>
            </a:r>
            <a:r>
              <a:rPr dirty="0" lang="en-GB">
                <a:latin typeface="Comic Sans MS"/>
              </a:rPr>
              <a:t> an </a:t>
            </a:r>
            <a:r>
              <a:rPr dirty="0" err="1" lang="en-GB">
                <a:latin typeface="Comic Sans MS"/>
              </a:rPr>
              <a:t>iomadh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cànan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eile</a:t>
            </a:r>
            <a:r>
              <a:rPr dirty="0" lang="en-GB">
                <a:latin typeface="Comic Sans MS"/>
              </a:rPr>
              <a:t> </a:t>
            </a:r>
            <a:r>
              <a:rPr dirty="0" lang="en-GB">
                <a:latin typeface="Comic Sans MS"/>
              </a:rPr>
              <a:t>– </a:t>
            </a:r>
            <a:r>
              <a:rPr dirty="0" err="1" lang="en-GB">
                <a:latin typeface="Comic Sans MS"/>
              </a:rPr>
              <a:t>bidh</a:t>
            </a:r>
            <a:r>
              <a:rPr dirty="0" lang="en-GB">
                <a:latin typeface="Comic Sans MS"/>
              </a:rPr>
              <a:t> an t-alt ag </a:t>
            </a:r>
            <a:r>
              <a:rPr dirty="0" err="1" lang="en-GB">
                <a:latin typeface="Comic Sans MS"/>
              </a:rPr>
              <a:t>atharrachadh</a:t>
            </a:r>
            <a:r>
              <a:rPr dirty="0" lang="en-GB">
                <a:latin typeface="Comic Sans MS"/>
              </a:rPr>
              <a:t>.  </a:t>
            </a:r>
            <a:r>
              <a:rPr dirty="0" lang="en-US">
                <a:latin typeface="Comic Sans MS"/>
              </a:rPr>
              <a:t>Seo</a:t>
            </a:r>
            <a:r>
              <a:rPr dirty="0" lang="en-GB">
                <a:latin typeface="Comic Sans MS"/>
              </a:rPr>
              <a:t> </a:t>
            </a:r>
            <a:r>
              <a:rPr dirty="0" lang="en-US">
                <a:latin typeface="Comic Sans MS"/>
              </a:rPr>
              <a:t>na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diofar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altan</a:t>
            </a:r>
            <a:r>
              <a:rPr dirty="0" lang="en-GB">
                <a:latin typeface="Comic Sans MS"/>
              </a:rPr>
              <a:t> a </a:t>
            </a:r>
            <a:r>
              <a:rPr dirty="0" lang="en-US">
                <a:latin typeface="Comic Sans MS"/>
              </a:rPr>
              <a:t>th</a:t>
            </a:r>
            <a:r>
              <a:rPr dirty="0" lang="en-US">
                <a:latin typeface="Comic Sans MS"/>
              </a:rPr>
              <a:t>’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againn</a:t>
            </a:r>
            <a:r>
              <a:rPr dirty="0" lang="en-GB">
                <a:latin typeface="Comic Sans MS"/>
              </a:rPr>
              <a:t>  </a:t>
            </a:r>
            <a:r>
              <a:rPr dirty="0" lang="en-US">
                <a:latin typeface="Comic Sans MS"/>
              </a:rPr>
              <a:t>ann</a:t>
            </a:r>
            <a:r>
              <a:rPr dirty="0" lang="en-GB">
                <a:latin typeface="Comic Sans MS"/>
              </a:rPr>
              <a:t> an </a:t>
            </a:r>
            <a:r>
              <a:rPr dirty="0" err="1" lang="en-GB">
                <a:latin typeface="Comic Sans MS"/>
              </a:rPr>
              <a:t>Gàidhlig</a:t>
            </a:r>
            <a:r>
              <a:rPr dirty="0" lang="en-GB">
                <a:latin typeface="Comic Sans MS"/>
              </a:rPr>
              <a:t>:</a:t>
            </a:r>
          </a:p>
          <a:p>
            <a:pPr indent="0" mar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dirty="0" lang="en-GB" sz="5800">
                <a:solidFill>
                  <a:schemeClr val="accent1"/>
                </a:solidFill>
                <a:latin typeface="Comic Sans MS"/>
              </a:rPr>
              <a:t>an </a:t>
            </a:r>
            <a:r>
              <a:rPr dirty="0" lang="en-GB" sz="5800">
                <a:latin typeface="Comic Sans MS"/>
              </a:rPr>
              <a:t>       </a:t>
            </a:r>
            <a:r>
              <a:rPr dirty="0" lang="en-GB" sz="5800">
                <a:solidFill>
                  <a:schemeClr val="accent6"/>
                </a:solidFill>
                <a:latin typeface="Comic Sans MS"/>
              </a:rPr>
              <a:t>am </a:t>
            </a:r>
            <a:r>
              <a:rPr dirty="0" lang="en-GB" sz="5800">
                <a:latin typeface="Comic Sans MS"/>
              </a:rPr>
              <a:t>         </a:t>
            </a:r>
            <a:r>
              <a:rPr dirty="0" lang="en-GB" sz="5800">
                <a:solidFill>
                  <a:srgbClr val="7030a0"/>
                </a:solidFill>
                <a:latin typeface="Comic Sans MS"/>
              </a:rPr>
              <a:t>a’         </a:t>
            </a:r>
            <a:r>
              <a:rPr dirty="0" lang="en-GB" sz="5800">
                <a:solidFill>
                  <a:srgbClr val="ff0000"/>
                </a:solidFill>
                <a:latin typeface="Comic Sans MS"/>
              </a:rPr>
              <a:t>an t-    </a:t>
            </a:r>
          </a:p>
          <a:p>
            <a:pPr indent="0" mar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dirty="0" lang="en-US" sz="5800">
                <a:solidFill>
                  <a:srgbClr val="00b0f0"/>
                </a:solidFill>
                <a:latin typeface="Comic Sans MS"/>
              </a:rPr>
              <a:t>na</a:t>
            </a:r>
            <a:r>
              <a:rPr dirty="0" lang="en-GB" sz="5800">
                <a:latin typeface="Comic Sans MS"/>
              </a:rPr>
              <a:t>        </a:t>
            </a:r>
            <a:r>
              <a:rPr dirty="0" lang="en-US" sz="5800">
                <a:solidFill>
                  <a:srgbClr val="ffc000"/>
                </a:solidFill>
                <a:latin typeface="Comic Sans MS"/>
              </a:rPr>
              <a:t>na</a:t>
            </a:r>
            <a:r>
              <a:rPr dirty="0" lang="en-GB" sz="5800">
                <a:solidFill>
                  <a:srgbClr val="ffc000"/>
                </a:solidFill>
                <a:latin typeface="Comic Sans MS"/>
              </a:rPr>
              <a:t> h-       </a:t>
            </a:r>
            <a:r>
              <a:rPr dirty="0" lang="en-GB" sz="5800">
                <a:solidFill>
                  <a:schemeClr val="bg2">
                    <a:lumMod val="50000"/>
                  </a:schemeClr>
                </a:solidFill>
                <a:latin typeface="Comic Sans MS"/>
              </a:rPr>
              <a:t>nan</a:t>
            </a:r>
            <a:r>
              <a:rPr dirty="0" lang="en-GB" sz="5800">
                <a:latin typeface="Comic Sans MS"/>
              </a:rPr>
              <a:t>      </a:t>
            </a:r>
            <a:r>
              <a:rPr dirty="0" lang="en-US" sz="5800">
                <a:solidFill>
                  <a:srgbClr val="ff00ff"/>
                </a:solidFill>
                <a:latin typeface="Comic Sans MS"/>
              </a:rPr>
              <a:t>nam</a:t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  <a:endParaRPr dirty="0" lang="en-GB">
              <a:latin typeface="Comic Sans M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>
          <a:xfrm rot="0">
            <a:off x="838200" y="365125"/>
            <a:ext cx="10515600" cy="981075"/>
          </a:xfrm>
        </p:spPr>
        <p:txBody>
          <a:bodyPr rtlCol="0" vert="horz">
            <a:normAutofit/>
          </a:bodyPr>
          <a:lstStyle/>
          <a:p>
            <a:pPr/>
            <a:r>
              <a:rPr dirty="0" lang="en-US" sz="1800">
                <a:latin typeface="Comic Sans MS"/>
              </a:rPr>
              <a:t>Tha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fios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agam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dè</a:t>
            </a:r>
            <a:r>
              <a:rPr dirty="0" lang="en-GB" sz="1800">
                <a:latin typeface="Comic Sans MS"/>
              </a:rPr>
              <a:t> </a:t>
            </a:r>
            <a:r>
              <a:rPr dirty="0" lang="en-US" sz="1800">
                <a:latin typeface="Comic Sans MS"/>
              </a:rPr>
              <a:t>th</a:t>
            </a:r>
            <a:r>
              <a:rPr dirty="0" lang="en-US" sz="1800">
                <a:latin typeface="Comic Sans MS"/>
              </a:rPr>
              <a:t>’</a:t>
            </a:r>
            <a:r>
              <a:rPr dirty="0" lang="en-GB" sz="1800">
                <a:latin typeface="Comic Sans MS"/>
              </a:rPr>
              <a:t> </a:t>
            </a:r>
            <a:r>
              <a:rPr dirty="0" lang="en-US" sz="1800">
                <a:latin typeface="Comic Sans MS"/>
              </a:rPr>
              <a:t>ann</a:t>
            </a:r>
            <a:r>
              <a:rPr dirty="0" lang="en-GB" sz="1800">
                <a:latin typeface="Comic Sans MS"/>
              </a:rPr>
              <a:t> an alt.</a:t>
            </a:r>
            <a:br>
              <a:rPr dirty="0" lang="en-US"/>
            </a:br>
            <a:endParaRPr dirty="0" lang="en-US"/>
          </a:p>
        </p:txBody>
      </p:sp>
      <p:sp>
        <p:nvSpPr>
          <p:cNvPr id="3" name="Content Placeholder 2"/>
          <p:cNvSpPr>
            <a:spLocks noGrp="true"/>
          </p:cNvSpPr>
          <p:nvPr>
            <p:ph idx="1"/>
          </p:nvPr>
        </p:nvSpPr>
        <p:spPr>
          <a:xfrm rot="0">
            <a:off x="838200" y="966332"/>
            <a:ext cx="10515600" cy="5624967"/>
          </a:xfrm>
        </p:spPr>
        <p:txBody>
          <a:bodyPr rtlCol="0" vert="horz">
            <a:normAutofit/>
          </a:bodyPr>
          <a:lstStyle/>
          <a:p>
            <a:pPr indent="0" marL="0">
              <a:buNone/>
            </a:pPr>
            <a:r>
              <a:rPr dirty="0" lang="en-GB">
                <a:latin typeface="Comic Sans MS"/>
              </a:rPr>
              <a:t>‘S e an t-alt an t-</a:t>
            </a:r>
            <a:r>
              <a:rPr dirty="0" err="1" lang="en-GB">
                <a:latin typeface="Comic Sans MS"/>
              </a:rPr>
              <a:t>ainm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airson</a:t>
            </a:r>
            <a:r>
              <a:rPr dirty="0" lang="en-GB">
                <a:latin typeface="Comic Sans MS"/>
              </a:rPr>
              <a:t> an </a:t>
            </a:r>
            <a:r>
              <a:rPr dirty="0" err="1" lang="en-GB">
                <a:latin typeface="Comic Sans MS"/>
              </a:rPr>
              <a:t>fhacail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bhig</a:t>
            </a:r>
            <a:r>
              <a:rPr dirty="0" lang="en-GB">
                <a:latin typeface="Comic Sans MS"/>
              </a:rPr>
              <a:t> a </a:t>
            </a:r>
            <a:r>
              <a:rPr dirty="0" err="1" lang="en-GB">
                <a:latin typeface="Comic Sans MS"/>
              </a:rPr>
              <a:t>nochdas</a:t>
            </a:r>
            <a:r>
              <a:rPr dirty="0" lang="en-GB">
                <a:latin typeface="Comic Sans MS"/>
              </a:rPr>
              <a:t> </a:t>
            </a:r>
            <a:r>
              <a:rPr dirty="0" lang="en-US">
                <a:latin typeface="Comic Sans MS"/>
              </a:rPr>
              <a:t>ro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ainmear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airson</a:t>
            </a:r>
            <a:r>
              <a:rPr dirty="0" lang="en-GB">
                <a:latin typeface="Comic Sans MS"/>
              </a:rPr>
              <a:t> a </a:t>
            </a:r>
            <a:r>
              <a:rPr dirty="0" err="1" lang="en-GB">
                <a:latin typeface="Comic Sans MS"/>
              </a:rPr>
              <a:t>chomharrachadh</a:t>
            </a:r>
            <a:r>
              <a:rPr dirty="0" lang="en-GB">
                <a:latin typeface="Comic Sans MS"/>
              </a:rPr>
              <a:t>.  </a:t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>     </a:t>
            </a:r>
            <a:r>
              <a:rPr dirty="0" lang="en-GB">
                <a:solidFill>
                  <a:srgbClr val="ff0000"/>
                </a:solidFill>
                <a:latin typeface="Comic Sans MS"/>
              </a:rPr>
              <a:t>an</a:t>
            </a:r>
            <a:r>
              <a:rPr dirty="0" lang="en-GB">
                <a:latin typeface="Comic Sans MS"/>
              </a:rPr>
              <a:t> cat                            </a:t>
            </a:r>
            <a:r>
              <a:rPr dirty="0" lang="en-GB">
                <a:solidFill>
                  <a:srgbClr val="ff0000"/>
                </a:solidFill>
                <a:latin typeface="Comic Sans MS"/>
              </a:rPr>
              <a:t>am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peansail</a:t>
            </a:r>
            <a:r>
              <a:rPr dirty="0" lang="en-GB">
                <a:latin typeface="Comic Sans MS"/>
              </a:rPr>
              <a:t>                </a:t>
            </a:r>
            <a:r>
              <a:rPr dirty="0" lang="en-GB">
                <a:solidFill>
                  <a:srgbClr val="ff0000"/>
                </a:solidFill>
                <a:latin typeface="Comic Sans MS"/>
              </a:rPr>
              <a:t>a’ </a:t>
            </a:r>
            <a:r>
              <a:rPr dirty="0" err="1" lang="en-GB">
                <a:latin typeface="Comic Sans MS"/>
              </a:rPr>
              <a:t>chraobh</a:t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  <a:endParaRPr dirty="0" lang="en-GB">
              <a:latin typeface="Comic Sans MS"/>
            </a:endParaRPr>
          </a:p>
        </p:txBody>
      </p:sp>
      <p:pic>
        <p:nvPicPr>
          <p:cNvPr descr="Image result for copyright free cat" id="4" name="Picture 2"/>
          <p:cNvPicPr>
            <a:picLocks noChangeArrowheads="true" noChangeAspect="true"/>
          </p:cNvPicPr>
          <p:nvPr/>
        </p:nvPicPr>
        <p:blipFill>
          <a:blip r:embed="rId2"/>
          <a:srcRect b="11486"/>
          <a:stretch>
            <a:fillRect/>
          </a:stretch>
        </p:blipFill>
        <p:spPr>
          <a:xfrm rot="0">
            <a:off x="1028700" y="2865324"/>
            <a:ext cx="2954689" cy="1841500"/>
          </a:xfrm>
          <a:prstGeom prst="rect">
            <a:avLst/>
          </a:prstGeom>
          <a:noFill/>
        </p:spPr>
      </p:pic>
      <p:pic>
        <p:nvPicPr>
          <p:cNvPr descr="Image result for copyright free pencil" id="5" name="Picture 6"/>
          <p:cNvPicPr>
            <a:picLocks noChangeArrowheads="true"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5431651" y="2576625"/>
            <a:ext cx="1328696" cy="2022248"/>
          </a:xfrm>
          <a:prstGeom prst="rect">
            <a:avLst/>
          </a:prstGeom>
          <a:noFill/>
        </p:spPr>
      </p:pic>
      <p:pic>
        <p:nvPicPr>
          <p:cNvPr descr="Image result for copyright free tree" id="6" name="Picture 12"/>
          <p:cNvPicPr>
            <a:picLocks noChangeArrowheads="true"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8281676" y="2369910"/>
            <a:ext cx="3072123" cy="23129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>
          <a:xfrm rot="0">
            <a:off x="838200" y="365125"/>
            <a:ext cx="10515600" cy="981075"/>
          </a:xfrm>
        </p:spPr>
        <p:txBody>
          <a:bodyPr rtlCol="0" vert="horz">
            <a:normAutofit/>
          </a:bodyPr>
          <a:lstStyle/>
          <a:p>
            <a:pPr/>
            <a:r>
              <a:rPr dirty="0" lang="en-US" sz="1800">
                <a:latin typeface="Comic Sans MS"/>
              </a:rPr>
              <a:t>Tha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fios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agam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dè</a:t>
            </a:r>
            <a:r>
              <a:rPr dirty="0" lang="en-GB" sz="1800">
                <a:latin typeface="Comic Sans MS"/>
              </a:rPr>
              <a:t> </a:t>
            </a:r>
            <a:r>
              <a:rPr dirty="0" lang="en-US" sz="1800">
                <a:latin typeface="Comic Sans MS"/>
              </a:rPr>
              <a:t>th</a:t>
            </a:r>
            <a:r>
              <a:rPr dirty="0" lang="en-US" sz="1800">
                <a:latin typeface="Comic Sans MS"/>
              </a:rPr>
              <a:t>’</a:t>
            </a:r>
            <a:r>
              <a:rPr dirty="0" lang="en-GB" sz="1800">
                <a:latin typeface="Comic Sans MS"/>
              </a:rPr>
              <a:t> </a:t>
            </a:r>
            <a:r>
              <a:rPr dirty="0" lang="en-US" sz="1800">
                <a:latin typeface="Comic Sans MS"/>
              </a:rPr>
              <a:t>ann</a:t>
            </a:r>
            <a:r>
              <a:rPr dirty="0" lang="en-GB" sz="1800">
                <a:latin typeface="Comic Sans MS"/>
              </a:rPr>
              <a:t> an alt.</a:t>
            </a:r>
            <a:br>
              <a:rPr dirty="0" lang="en-US"/>
            </a:br>
            <a:endParaRPr dirty="0" lang="en-US"/>
          </a:p>
        </p:txBody>
      </p:sp>
      <p:sp>
        <p:nvSpPr>
          <p:cNvPr id="3" name="Content Placeholder 2"/>
          <p:cNvSpPr>
            <a:spLocks noGrp="true"/>
          </p:cNvSpPr>
          <p:nvPr>
            <p:ph idx="1"/>
          </p:nvPr>
        </p:nvSpPr>
        <p:spPr>
          <a:xfrm rot="0">
            <a:off x="838200" y="966332"/>
            <a:ext cx="10515600" cy="5624967"/>
          </a:xfrm>
        </p:spPr>
        <p:txBody>
          <a:bodyPr rtlCol="0" vert="horz">
            <a:normAutofit/>
          </a:bodyPr>
          <a:lstStyle/>
          <a:p>
            <a:pPr indent="0" marL="0">
              <a:buNone/>
            </a:pPr>
            <a:r>
              <a:rPr dirty="0" lang="en-GB">
                <a:latin typeface="Comic Sans MS"/>
              </a:rPr>
              <a:t>‘S e an t-alt an t-</a:t>
            </a:r>
            <a:r>
              <a:rPr dirty="0" err="1" lang="en-GB">
                <a:latin typeface="Comic Sans MS"/>
              </a:rPr>
              <a:t>ainm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airson</a:t>
            </a:r>
            <a:r>
              <a:rPr dirty="0" lang="en-GB">
                <a:latin typeface="Comic Sans MS"/>
              </a:rPr>
              <a:t> an </a:t>
            </a:r>
            <a:r>
              <a:rPr dirty="0" err="1" lang="en-GB">
                <a:latin typeface="Comic Sans MS"/>
              </a:rPr>
              <a:t>fhacail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bhig</a:t>
            </a:r>
            <a:r>
              <a:rPr dirty="0" lang="en-GB">
                <a:latin typeface="Comic Sans MS"/>
              </a:rPr>
              <a:t> a </a:t>
            </a:r>
            <a:r>
              <a:rPr dirty="0" err="1" lang="en-GB">
                <a:latin typeface="Comic Sans MS"/>
              </a:rPr>
              <a:t>nochdas</a:t>
            </a:r>
            <a:r>
              <a:rPr dirty="0" lang="en-GB">
                <a:latin typeface="Comic Sans MS"/>
              </a:rPr>
              <a:t> </a:t>
            </a:r>
            <a:r>
              <a:rPr dirty="0" lang="en-US">
                <a:latin typeface="Comic Sans MS"/>
              </a:rPr>
              <a:t>ro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ainmear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airson</a:t>
            </a:r>
            <a:r>
              <a:rPr dirty="0" lang="en-GB">
                <a:latin typeface="Comic Sans MS"/>
              </a:rPr>
              <a:t> a </a:t>
            </a:r>
            <a:r>
              <a:rPr dirty="0" err="1" lang="en-GB">
                <a:latin typeface="Comic Sans MS"/>
              </a:rPr>
              <a:t>chomharrachadh</a:t>
            </a:r>
            <a:r>
              <a:rPr dirty="0" lang="en-GB">
                <a:latin typeface="Comic Sans MS"/>
              </a:rPr>
              <a:t>.</a:t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>     </a:t>
            </a:r>
            <a:r>
              <a:rPr dirty="0" lang="en-GB">
                <a:solidFill>
                  <a:srgbClr val="ff0000"/>
                </a:solidFill>
                <a:latin typeface="Comic Sans MS"/>
              </a:rPr>
              <a:t>an t-</a:t>
            </a:r>
            <a:r>
              <a:rPr dirty="0" err="1" lang="en-GB">
                <a:latin typeface="Comic Sans MS"/>
              </a:rPr>
              <a:t>slige</a:t>
            </a:r>
            <a:r>
              <a:rPr dirty="0" lang="en-GB">
                <a:latin typeface="Comic Sans MS"/>
              </a:rPr>
              <a:t>                     </a:t>
            </a:r>
            <a:r>
              <a:rPr dirty="0" lang="en-GB">
                <a:solidFill>
                  <a:srgbClr val="ff0000"/>
                </a:solidFill>
                <a:latin typeface="Comic Sans MS"/>
              </a:rPr>
              <a:t>an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fheòrag</a:t>
            </a:r>
            <a:r>
              <a:rPr dirty="0" lang="en-GB">
                <a:latin typeface="Comic Sans MS"/>
              </a:rPr>
              <a:t>                </a:t>
            </a:r>
            <a:r>
              <a:rPr dirty="0" lang="en-GB">
                <a:solidFill>
                  <a:srgbClr val="ff0000"/>
                </a:solidFill>
                <a:latin typeface="Comic Sans MS"/>
              </a:rPr>
              <a:t>a’ </a:t>
            </a:r>
            <a:r>
              <a:rPr dirty="0" err="1" lang="en-GB">
                <a:latin typeface="Comic Sans MS"/>
              </a:rPr>
              <a:t>ghealach</a:t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  <a:endParaRPr dirty="0" lang="en-GB">
              <a:latin typeface="Comic Sans MS"/>
            </a:endParaRPr>
          </a:p>
        </p:txBody>
      </p:sp>
      <p:pic>
        <p:nvPicPr>
          <p:cNvPr id="4" name="Picture 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128711" y="2585130"/>
            <a:ext cx="2813971" cy="1872570"/>
          </a:xfrm>
          <a:prstGeom prst="rect">
            <a:avLst/>
          </a:prstGeom>
        </p:spPr>
      </p:pic>
      <p:pic>
        <p:nvPicPr>
          <p:cNvPr descr="Image result for copyright free squirrel" id="5" name="Picture 2"/>
          <p:cNvPicPr>
            <a:picLocks noChangeArrowheads="true"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4891088" y="2481263"/>
            <a:ext cx="2409825" cy="1895475"/>
          </a:xfrm>
          <a:prstGeom prst="rect">
            <a:avLst/>
          </a:prstGeom>
          <a:noFill/>
        </p:spPr>
      </p:pic>
      <p:pic>
        <p:nvPicPr>
          <p:cNvPr descr="Image result for copyright free moon clipart" id="6" name="Picture 4"/>
          <p:cNvPicPr>
            <a:picLocks noChangeArrowheads="true" noChangeAspect="true"/>
          </p:cNvPicPr>
          <p:nvPr/>
        </p:nvPicPr>
        <p:blipFill>
          <a:blip r:embed="rId4"/>
          <a:srcRect b="9173"/>
          <a:stretch>
            <a:fillRect/>
          </a:stretch>
        </p:blipFill>
        <p:spPr>
          <a:xfrm rot="0">
            <a:off x="8470106" y="2233613"/>
            <a:ext cx="2428142" cy="23891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>
          <a:xfrm rot="0">
            <a:off x="838200" y="365125"/>
            <a:ext cx="10515600" cy="981075"/>
          </a:xfrm>
        </p:spPr>
        <p:txBody>
          <a:bodyPr rtlCol="0" vert="horz">
            <a:normAutofit/>
          </a:bodyPr>
          <a:lstStyle/>
          <a:p>
            <a:pPr/>
            <a:r>
              <a:rPr dirty="0" lang="en-US" sz="1800">
                <a:latin typeface="Comic Sans MS"/>
              </a:rPr>
              <a:t>Tha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fios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agam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dè</a:t>
            </a:r>
            <a:r>
              <a:rPr dirty="0" lang="en-GB" sz="1800">
                <a:latin typeface="Comic Sans MS"/>
              </a:rPr>
              <a:t> </a:t>
            </a:r>
            <a:r>
              <a:rPr dirty="0" lang="en-US" sz="1800">
                <a:latin typeface="Comic Sans MS"/>
              </a:rPr>
              <a:t>th</a:t>
            </a:r>
            <a:r>
              <a:rPr dirty="0" lang="en-US" sz="1800">
                <a:latin typeface="Comic Sans MS"/>
              </a:rPr>
              <a:t>’</a:t>
            </a:r>
            <a:r>
              <a:rPr dirty="0" lang="en-GB" sz="1800">
                <a:latin typeface="Comic Sans MS"/>
              </a:rPr>
              <a:t> </a:t>
            </a:r>
            <a:r>
              <a:rPr dirty="0" lang="en-US" sz="1800">
                <a:latin typeface="Comic Sans MS"/>
              </a:rPr>
              <a:t>ann</a:t>
            </a:r>
            <a:r>
              <a:rPr dirty="0" lang="en-GB" sz="1800">
                <a:latin typeface="Comic Sans MS"/>
              </a:rPr>
              <a:t> an alt.</a:t>
            </a:r>
            <a:br>
              <a:rPr dirty="0" lang="en-US"/>
            </a:br>
            <a:endParaRPr dirty="0" lang="en-US"/>
          </a:p>
        </p:txBody>
      </p:sp>
      <p:sp>
        <p:nvSpPr>
          <p:cNvPr id="3" name="Content Placeholder 2"/>
          <p:cNvSpPr>
            <a:spLocks noGrp="true"/>
          </p:cNvSpPr>
          <p:nvPr>
            <p:ph idx="1"/>
          </p:nvPr>
        </p:nvSpPr>
        <p:spPr>
          <a:xfrm rot="0">
            <a:off x="838200" y="966332"/>
            <a:ext cx="10515600" cy="5624967"/>
          </a:xfrm>
        </p:spPr>
        <p:txBody>
          <a:bodyPr rtlCol="0" vert="horz">
            <a:normAutofit/>
          </a:bodyPr>
          <a:lstStyle/>
          <a:p>
            <a:pPr indent="0" marL="0">
              <a:buNone/>
            </a:pPr>
            <a:r>
              <a:rPr dirty="0" lang="en-US">
                <a:latin typeface="Comic Sans MS"/>
              </a:rPr>
              <a:t>Tha</a:t>
            </a:r>
            <a:r>
              <a:rPr dirty="0" lang="en-GB">
                <a:latin typeface="Comic Sans MS"/>
              </a:rPr>
              <a:t> alt </a:t>
            </a:r>
            <a:r>
              <a:rPr dirty="0" err="1" lang="en-GB">
                <a:latin typeface="Comic Sans MS"/>
              </a:rPr>
              <a:t>diofraichte</a:t>
            </a:r>
            <a:r>
              <a:rPr dirty="0" lang="en-GB">
                <a:latin typeface="Comic Sans MS"/>
              </a:rPr>
              <a:t> </a:t>
            </a:r>
            <a:r>
              <a:rPr dirty="0" lang="en-US">
                <a:latin typeface="Comic Sans MS"/>
              </a:rPr>
              <a:t>ann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airson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ainmearan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iolra</a:t>
            </a:r>
            <a:r>
              <a:rPr dirty="0" lang="en-GB">
                <a:latin typeface="Comic Sans MS"/>
              </a:rPr>
              <a:t>:</a:t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solidFill>
                  <a:srgbClr val="ff0000"/>
                </a:solidFill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solidFill>
                  <a:srgbClr val="ff0000"/>
                </a:solidFill>
                <a:latin typeface="Comic Sans MS"/>
              </a:rPr>
              <a:t>      </a:t>
            </a:r>
          </a:p>
          <a:p>
            <a:pPr indent="0" marL="0">
              <a:buNone/>
            </a:pPr>
            <a:r>
              <a:rPr dirty="0" lang="en-GB">
                <a:solidFill>
                  <a:srgbClr val="ff0000"/>
                </a:solidFill>
                <a:latin typeface="Comic Sans MS"/>
              </a:rPr>
              <a:t>      </a:t>
            </a:r>
          </a:p>
          <a:p>
            <a:pPr indent="0" marL="0">
              <a:buNone/>
            </a:pPr>
            <a:r>
              <a:rPr dirty="0" lang="en-GB">
                <a:solidFill>
                  <a:srgbClr val="ff0000"/>
                </a:solidFill>
                <a:latin typeface="Comic Sans MS"/>
              </a:rPr>
              <a:t>        </a:t>
            </a:r>
            <a:r>
              <a:rPr dirty="0" lang="en-US">
                <a:solidFill>
                  <a:srgbClr val="ff0000"/>
                </a:solidFill>
                <a:latin typeface="Comic Sans MS"/>
              </a:rPr>
              <a:t>na</a:t>
            </a:r>
            <a:r>
              <a:rPr dirty="0" lang="en-GB">
                <a:solidFill>
                  <a:srgbClr val="ff0000"/>
                </a:solidFill>
                <a:latin typeface="Comic Sans MS"/>
              </a:rPr>
              <a:t> </a:t>
            </a:r>
            <a:r>
              <a:rPr dirty="0" lang="en-US">
                <a:latin typeface="Comic Sans MS"/>
              </a:rPr>
              <a:t>caoraich</a:t>
            </a:r>
            <a:r>
              <a:rPr dirty="0" lang="en-US">
                <a:latin typeface="Comic Sans MS"/>
              </a:rPr>
              <a:t/>
            </a:r>
            <a:r>
              <a:rPr dirty="0" lang="en-GB">
                <a:latin typeface="Comic Sans MS"/>
              </a:rPr>
              <a:t>                          </a:t>
            </a:r>
            <a:r>
              <a:rPr dirty="0" lang="en-US">
                <a:solidFill>
                  <a:srgbClr val="ff0000"/>
                </a:solidFill>
                <a:latin typeface="Comic Sans MS"/>
              </a:rPr>
              <a:t>na</a:t>
            </a:r>
            <a:r>
              <a:rPr dirty="0" lang="en-GB">
                <a:solidFill>
                  <a:srgbClr val="ff0000"/>
                </a:solidFill>
                <a:latin typeface="Comic Sans MS"/>
              </a:rPr>
              <a:t> h-</a:t>
            </a:r>
            <a:r>
              <a:rPr dirty="0" err="1" lang="en-GB">
                <a:latin typeface="Comic Sans MS"/>
              </a:rPr>
              <a:t>èisg</a:t>
            </a: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  <a:endParaRPr dirty="0" lang="en-GB">
              <a:latin typeface="Comic Sans MS"/>
            </a:endParaRPr>
          </a:p>
        </p:txBody>
      </p:sp>
      <p:pic>
        <p:nvPicPr>
          <p:cNvPr descr="Image result for copyright free sheep" id="4" name="Picture 10"/>
          <p:cNvPicPr>
            <a:picLocks noChangeArrowheads="true"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103272" y="2055298"/>
            <a:ext cx="3189328" cy="2388917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6538912" y="2163832"/>
            <a:ext cx="3621088" cy="240966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>
          <a:xfrm rot="0">
            <a:off x="838200" y="365125"/>
            <a:ext cx="10515600" cy="981075"/>
          </a:xfrm>
        </p:spPr>
        <p:txBody>
          <a:bodyPr rtlCol="0" vert="horz">
            <a:normAutofit/>
          </a:bodyPr>
          <a:lstStyle/>
          <a:p>
            <a:pPr/>
            <a:r>
              <a:rPr dirty="0" lang="en-US" sz="1800">
                <a:latin typeface="Comic Sans MS"/>
              </a:rPr>
              <a:t>Tha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fios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agam</a:t>
            </a:r>
            <a:r>
              <a:rPr dirty="0" lang="en-GB" sz="1800">
                <a:latin typeface="Comic Sans MS"/>
              </a:rPr>
              <a:t> gum bi an t-alt ag </a:t>
            </a:r>
            <a:r>
              <a:rPr dirty="0" err="1" lang="en-GB" sz="1800">
                <a:latin typeface="Comic Sans MS"/>
              </a:rPr>
              <a:t>atharrachadh</a:t>
            </a:r>
            <a:r>
              <a:rPr dirty="0" lang="en-GB" sz="1800">
                <a:latin typeface="Comic Sans MS"/>
              </a:rPr>
              <a:t> </a:t>
            </a:r>
            <a:r>
              <a:rPr dirty="0" lang="en-GB" sz="1800">
                <a:latin typeface="Comic Sans MS"/>
              </a:rPr>
              <a:t>a </a:t>
            </a:r>
            <a:r>
              <a:rPr dirty="0" err="1" lang="en-GB" sz="1800">
                <a:latin typeface="Comic Sans MS"/>
              </a:rPr>
              <a:t>rèir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suidheachadh</a:t>
            </a:r>
            <a:r>
              <a:rPr dirty="0" lang="en-GB" sz="1800">
                <a:latin typeface="Comic Sans MS"/>
              </a:rPr>
              <a:t> an </a:t>
            </a:r>
            <a:r>
              <a:rPr dirty="0" err="1" lang="en-GB" sz="1800">
                <a:latin typeface="Comic Sans MS"/>
              </a:rPr>
              <a:t>ainmeir</a:t>
            </a:r>
            <a:r>
              <a:rPr dirty="0" lang="en-GB" sz="1800">
                <a:latin typeface="Comic Sans MS"/>
              </a:rPr>
              <a:t> </a:t>
            </a:r>
            <a:r>
              <a:rPr dirty="0" lang="en-US" sz="1800">
                <a:latin typeface="Comic Sans MS"/>
              </a:rPr>
              <a:t>ann</a:t>
            </a:r>
            <a:r>
              <a:rPr dirty="0" lang="en-GB" sz="1800">
                <a:latin typeface="Comic Sans MS"/>
              </a:rPr>
              <a:t> an </a:t>
            </a:r>
            <a:r>
              <a:rPr dirty="0" err="1" lang="en-GB" sz="1800">
                <a:latin typeface="Comic Sans MS"/>
              </a:rPr>
              <a:t>seantans</a:t>
            </a:r>
            <a:r>
              <a:rPr dirty="0" lang="en-GB" sz="1800">
                <a:latin typeface="Comic Sans MS"/>
              </a:rPr>
              <a:t>.</a:t>
            </a:r>
            <a:br>
              <a:rPr dirty="0" lang="en-US"/>
            </a:br>
            <a:endParaRPr dirty="0" lang="en-US"/>
          </a:p>
        </p:txBody>
      </p:sp>
      <p:sp>
        <p:nvSpPr>
          <p:cNvPr id="3" name="Content Placeholder 2"/>
          <p:cNvSpPr>
            <a:spLocks noGrp="true"/>
          </p:cNvSpPr>
          <p:nvPr>
            <p:ph idx="1"/>
          </p:nvPr>
        </p:nvSpPr>
        <p:spPr>
          <a:xfrm rot="0">
            <a:off x="838200" y="966332"/>
            <a:ext cx="10515600" cy="5624967"/>
          </a:xfrm>
        </p:spPr>
        <p:txBody>
          <a:bodyPr rtlCol="0" vert="horz">
            <a:normAutofit/>
          </a:bodyPr>
          <a:lstStyle/>
          <a:p>
            <a:pPr indent="0" marL="0">
              <a:buNone/>
            </a:pPr>
            <a:r>
              <a:rPr dirty="0" err="1" lang="en-GB">
                <a:latin typeface="Comic Sans MS"/>
              </a:rPr>
              <a:t>Cleachdaidh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sinn</a:t>
            </a:r>
            <a:r>
              <a:rPr dirty="0" lang="en-GB">
                <a:latin typeface="Comic Sans MS"/>
              </a:rPr>
              <a:t> alt </a:t>
            </a:r>
            <a:r>
              <a:rPr dirty="0" err="1" lang="en-GB">
                <a:latin typeface="Comic Sans MS"/>
              </a:rPr>
              <a:t>diofraichte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airson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obraichean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diofraichte</a:t>
            </a:r>
            <a:r>
              <a:rPr dirty="0" lang="en-GB">
                <a:latin typeface="Comic Sans MS"/>
              </a:rPr>
              <a:t> </a:t>
            </a:r>
            <a:r>
              <a:rPr dirty="0" lang="en-US">
                <a:latin typeface="Comic Sans MS"/>
              </a:rPr>
              <a:t>ann</a:t>
            </a:r>
            <a:r>
              <a:rPr dirty="0" lang="en-GB">
                <a:latin typeface="Comic Sans MS"/>
              </a:rPr>
              <a:t> an </a:t>
            </a:r>
            <a:r>
              <a:rPr dirty="0" err="1" lang="en-GB">
                <a:latin typeface="Comic Sans MS"/>
              </a:rPr>
              <a:t>seantans</a:t>
            </a:r>
            <a:r>
              <a:rPr dirty="0" lang="en-GB">
                <a:latin typeface="Comic Sans MS"/>
              </a:rPr>
              <a:t>.</a:t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>                                 </a:t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US">
                <a:latin typeface="Comic Sans MS"/>
              </a:rPr>
              <a:t>Seo</a:t>
            </a:r>
            <a:r>
              <a:rPr dirty="0" lang="en-GB">
                <a:latin typeface="Comic Sans MS"/>
              </a:rPr>
              <a:t> </a:t>
            </a:r>
            <a:r>
              <a:rPr dirty="0" lang="en-GB">
                <a:solidFill>
                  <a:srgbClr val="ff0000"/>
                </a:solidFill>
                <a:latin typeface="Comic Sans MS"/>
              </a:rPr>
              <a:t>an</a:t>
            </a:r>
            <a:r>
              <a:rPr dirty="0" lang="en-GB">
                <a:latin typeface="Comic Sans MS"/>
              </a:rPr>
              <a:t> cat </a:t>
            </a:r>
            <a:r>
              <a:rPr dirty="0" err="1" lang="en-GB">
                <a:latin typeface="Comic Sans MS"/>
              </a:rPr>
              <a:t>agam</a:t>
            </a:r>
            <a:r>
              <a:rPr dirty="0" lang="en-GB">
                <a:latin typeface="Comic Sans MS"/>
              </a:rPr>
              <a:t>.         </a:t>
            </a:r>
            <a:r>
              <a:rPr dirty="0" lang="en-US">
                <a:latin typeface="Comic Sans MS"/>
              </a:rPr>
              <a:t>Tha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balach</a:t>
            </a:r>
            <a:r>
              <a:rPr dirty="0" lang="en-GB">
                <a:latin typeface="Comic Sans MS"/>
              </a:rPr>
              <a:t> a’ </a:t>
            </a:r>
            <a:r>
              <a:rPr dirty="0" err="1" lang="en-GB">
                <a:latin typeface="Comic Sans MS"/>
              </a:rPr>
              <a:t>cluich</a:t>
            </a:r>
            <a:r>
              <a:rPr dirty="0" lang="en-GB">
                <a:latin typeface="Comic Sans MS"/>
              </a:rPr>
              <a:t>          </a:t>
            </a:r>
            <a:r>
              <a:rPr dirty="0" lang="en-US">
                <a:latin typeface="Comic Sans MS"/>
              </a:rPr>
              <a:t>Seo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earball</a:t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>                                     leis </a:t>
            </a:r>
            <a:r>
              <a:rPr dirty="0" lang="en-GB">
                <a:solidFill>
                  <a:srgbClr val="ff0000"/>
                </a:solidFill>
                <a:latin typeface="Comic Sans MS"/>
              </a:rPr>
              <a:t>a’ </a:t>
            </a:r>
            <a:r>
              <a:rPr dirty="0" lang="en-GB">
                <a:latin typeface="Comic Sans MS"/>
              </a:rPr>
              <a:t>chat.          </a:t>
            </a:r>
            <a:r>
              <a:rPr dirty="0" lang="en-GB">
                <a:solidFill>
                  <a:srgbClr val="ff0000"/>
                </a:solidFill>
                <a:latin typeface="Comic Sans MS"/>
              </a:rPr>
              <a:t>a’ </a:t>
            </a:r>
            <a:r>
              <a:rPr dirty="0" lang="en-US">
                <a:latin typeface="Comic Sans MS"/>
              </a:rPr>
              <a:t>chait</a:t>
            </a:r>
            <a:r>
              <a:rPr dirty="0" lang="en-GB">
                <a:latin typeface="Comic Sans MS"/>
              </a:rPr>
              <a:t>.</a:t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 sz="1600">
                <a:latin typeface="Comic Sans MS"/>
              </a:rPr>
              <a:t>   </a:t>
            </a:r>
            <a:r>
              <a:rPr dirty="0" err="1" lang="en-GB" sz="1600">
                <a:latin typeface="Comic Sans MS"/>
              </a:rPr>
              <a:t>suidheachadh</a:t>
            </a:r>
            <a:r>
              <a:rPr dirty="0" lang="en-GB" sz="1600">
                <a:latin typeface="Comic Sans MS"/>
              </a:rPr>
              <a:t> </a:t>
            </a:r>
            <a:r>
              <a:rPr dirty="0" err="1" lang="en-GB" sz="1600">
                <a:latin typeface="Comic Sans MS"/>
              </a:rPr>
              <a:t>ainmneach</a:t>
            </a:r>
            <a:r>
              <a:rPr dirty="0" lang="en-GB" sz="1600">
                <a:latin typeface="Comic Sans MS"/>
              </a:rPr>
              <a:t>                    </a:t>
            </a:r>
            <a:r>
              <a:rPr dirty="0" err="1" lang="en-GB" sz="1600">
                <a:latin typeface="Comic Sans MS"/>
              </a:rPr>
              <a:t>suidheachadh</a:t>
            </a:r>
            <a:r>
              <a:rPr dirty="0" lang="en-GB" sz="1600">
                <a:latin typeface="Comic Sans MS"/>
              </a:rPr>
              <a:t> </a:t>
            </a:r>
            <a:r>
              <a:rPr dirty="0" err="1" lang="en-GB" sz="1600">
                <a:latin typeface="Comic Sans MS"/>
              </a:rPr>
              <a:t>roimhearach</a:t>
            </a:r>
            <a:r>
              <a:rPr dirty="0" lang="en-GB" sz="1600">
                <a:latin typeface="Comic Sans MS"/>
              </a:rPr>
              <a:t>                            </a:t>
            </a:r>
            <a:r>
              <a:rPr dirty="0" err="1" lang="en-GB" sz="1600">
                <a:latin typeface="Comic Sans MS"/>
              </a:rPr>
              <a:t>suidheachadh</a:t>
            </a:r>
            <a:r>
              <a:rPr dirty="0" lang="en-GB" sz="1600">
                <a:latin typeface="Comic Sans MS"/>
              </a:rPr>
              <a:t> </a:t>
            </a:r>
            <a:r>
              <a:rPr dirty="0" err="1" lang="en-GB" sz="1600">
                <a:latin typeface="Comic Sans MS"/>
              </a:rPr>
              <a:t>ceangailte</a:t>
            </a:r>
            <a:endParaRPr dirty="0" err="1" lang="en-GB" sz="1600">
              <a:latin typeface="Comic Sans MS"/>
            </a:endParaRPr>
          </a:p>
        </p:txBody>
      </p:sp>
      <p:pic>
        <p:nvPicPr>
          <p:cNvPr descr="Image result for copyright free cat" id="4" name="Picture 2"/>
          <p:cNvPicPr>
            <a:picLocks noChangeArrowheads="true" noChangeAspect="true"/>
          </p:cNvPicPr>
          <p:nvPr/>
        </p:nvPicPr>
        <p:blipFill>
          <a:blip r:embed="rId2"/>
          <a:srcRect b="11486"/>
          <a:stretch>
            <a:fillRect/>
          </a:stretch>
        </p:blipFill>
        <p:spPr>
          <a:xfrm rot="0">
            <a:off x="838199" y="2127249"/>
            <a:ext cx="2954689" cy="1841500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4476750" y="1580861"/>
            <a:ext cx="2544159" cy="2648239"/>
          </a:xfrm>
          <a:prstGeom prst="rect">
            <a:avLst/>
          </a:prstGeom>
        </p:spPr>
      </p:pic>
      <p:pic>
        <p:nvPicPr>
          <p:cNvPr descr="Image result for cat's tail" id="6" name="Picture 2"/>
          <p:cNvPicPr>
            <a:picLocks noChangeArrowheads="true"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8794750" y="2266949"/>
            <a:ext cx="2933700" cy="1562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>
          <a:xfrm rot="0">
            <a:off x="927098" y="325548"/>
            <a:ext cx="10515600" cy="981075"/>
          </a:xfrm>
        </p:spPr>
        <p:txBody>
          <a:bodyPr rtlCol="0" vert="horz">
            <a:normAutofit/>
          </a:bodyPr>
          <a:lstStyle/>
          <a:p>
            <a:pPr/>
            <a:r>
              <a:rPr dirty="0" lang="en-US" sz="1800">
                <a:latin typeface="Comic Sans MS"/>
              </a:rPr>
              <a:t>Tha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fios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agam</a:t>
            </a:r>
            <a:r>
              <a:rPr dirty="0" lang="en-GB" sz="1800">
                <a:latin typeface="Comic Sans MS"/>
              </a:rPr>
              <a:t> gum bi an t-alt ag </a:t>
            </a:r>
            <a:r>
              <a:rPr dirty="0" err="1" lang="en-GB" sz="1800">
                <a:latin typeface="Comic Sans MS"/>
              </a:rPr>
              <a:t>atharrachadh</a:t>
            </a:r>
            <a:r>
              <a:rPr dirty="0" lang="en-GB" sz="1800">
                <a:latin typeface="Comic Sans MS"/>
              </a:rPr>
              <a:t> </a:t>
            </a:r>
            <a:r>
              <a:rPr dirty="0" lang="en-GB" sz="1800">
                <a:latin typeface="Comic Sans MS"/>
              </a:rPr>
              <a:t>a </a:t>
            </a:r>
            <a:r>
              <a:rPr dirty="0" err="1" lang="en-GB" sz="1800">
                <a:latin typeface="Comic Sans MS"/>
              </a:rPr>
              <a:t>rèir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suidheachadh</a:t>
            </a:r>
            <a:r>
              <a:rPr dirty="0" lang="en-GB" sz="1800">
                <a:latin typeface="Comic Sans MS"/>
              </a:rPr>
              <a:t> an </a:t>
            </a:r>
            <a:r>
              <a:rPr dirty="0" err="1" lang="en-GB" sz="1800">
                <a:latin typeface="Comic Sans MS"/>
              </a:rPr>
              <a:t>ainmeir</a:t>
            </a:r>
            <a:r>
              <a:rPr dirty="0" lang="en-GB" sz="1800">
                <a:latin typeface="Comic Sans MS"/>
              </a:rPr>
              <a:t> </a:t>
            </a:r>
            <a:r>
              <a:rPr dirty="0" lang="en-US" sz="1800">
                <a:latin typeface="Comic Sans MS"/>
              </a:rPr>
              <a:t>ann</a:t>
            </a:r>
            <a:r>
              <a:rPr dirty="0" lang="en-GB" sz="1800">
                <a:latin typeface="Comic Sans MS"/>
              </a:rPr>
              <a:t> an </a:t>
            </a:r>
            <a:r>
              <a:rPr dirty="0" err="1" lang="en-GB" sz="1800">
                <a:latin typeface="Comic Sans MS"/>
              </a:rPr>
              <a:t>seantans</a:t>
            </a:r>
            <a:r>
              <a:rPr dirty="0" lang="en-GB" sz="1800">
                <a:latin typeface="Comic Sans MS"/>
              </a:rPr>
              <a:t>.</a:t>
            </a:r>
            <a:br>
              <a:rPr dirty="0" lang="en-US"/>
            </a:br>
            <a:endParaRPr dirty="0" lang="en-US"/>
          </a:p>
        </p:txBody>
      </p:sp>
      <p:sp>
        <p:nvSpPr>
          <p:cNvPr id="3" name="Content Placeholder 2"/>
          <p:cNvSpPr>
            <a:spLocks noGrp="true"/>
          </p:cNvSpPr>
          <p:nvPr>
            <p:ph idx="1"/>
          </p:nvPr>
        </p:nvSpPr>
        <p:spPr>
          <a:xfrm rot="0">
            <a:off x="838200" y="932884"/>
            <a:ext cx="10515600" cy="5624967"/>
          </a:xfrm>
        </p:spPr>
        <p:txBody>
          <a:bodyPr rtlCol="0" vert="horz">
            <a:normAutofit fontScale="92500" lnSpcReduction="10000"/>
          </a:bodyPr>
          <a:lstStyle/>
          <a:p>
            <a:pPr indent="0" marL="0">
              <a:buNone/>
            </a:pPr>
            <a:r>
              <a:rPr dirty="0" err="1" lang="en-GB">
                <a:latin typeface="Comic Sans MS"/>
              </a:rPr>
              <a:t>Cleachdaidh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sinn</a:t>
            </a:r>
            <a:r>
              <a:rPr dirty="0" lang="en-GB">
                <a:latin typeface="Comic Sans MS"/>
              </a:rPr>
              <a:t> alt </a:t>
            </a:r>
            <a:r>
              <a:rPr dirty="0" err="1" lang="en-GB">
                <a:latin typeface="Comic Sans MS"/>
              </a:rPr>
              <a:t>diofraichte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airson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obraichean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diofraichte</a:t>
            </a:r>
            <a:r>
              <a:rPr dirty="0" lang="en-GB">
                <a:latin typeface="Comic Sans MS"/>
              </a:rPr>
              <a:t> </a:t>
            </a:r>
            <a:r>
              <a:rPr dirty="0" lang="en-US">
                <a:latin typeface="Comic Sans MS"/>
              </a:rPr>
              <a:t>ann</a:t>
            </a:r>
            <a:r>
              <a:rPr dirty="0" lang="en-GB">
                <a:latin typeface="Comic Sans MS"/>
              </a:rPr>
              <a:t> an </a:t>
            </a:r>
            <a:r>
              <a:rPr dirty="0" err="1" lang="en-GB">
                <a:latin typeface="Comic Sans MS"/>
              </a:rPr>
              <a:t>seantans</a:t>
            </a:r>
            <a:r>
              <a:rPr dirty="0" lang="en-GB">
                <a:latin typeface="Comic Sans MS"/>
              </a:rPr>
              <a:t>.</a:t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>                                 </a:t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>Is </a:t>
            </a:r>
            <a:r>
              <a:rPr dirty="0" err="1" lang="en-GB">
                <a:latin typeface="Comic Sans MS"/>
              </a:rPr>
              <a:t>toigh</a:t>
            </a:r>
            <a:r>
              <a:rPr dirty="0" lang="en-GB">
                <a:latin typeface="Comic Sans MS"/>
              </a:rPr>
              <a:t> leam     </a:t>
            </a:r>
            <a:r>
              <a:rPr dirty="0" lang="en-US">
                <a:latin typeface="Comic Sans MS"/>
              </a:rPr>
              <a:t>Seo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duilleagan</a:t>
            </a:r>
          </a:p>
          <a:p>
            <a:pPr indent="0" marL="0">
              <a:buNone/>
            </a:pPr>
            <a:r>
              <a:rPr dirty="0" lang="en-GB">
                <a:solidFill>
                  <a:srgbClr val="ff0000"/>
                </a:solidFill>
                <a:latin typeface="Comic Sans MS"/>
              </a:rPr>
              <a:t>a’ </a:t>
            </a:r>
            <a:r>
              <a:rPr dirty="0" err="1" lang="en-GB">
                <a:latin typeface="Comic Sans MS"/>
              </a:rPr>
              <a:t>chraobh</a:t>
            </a:r>
            <a:r>
              <a:rPr dirty="0" lang="en-GB">
                <a:latin typeface="Comic Sans MS"/>
              </a:rPr>
              <a:t> </a:t>
            </a:r>
            <a:r>
              <a:rPr dirty="0" lang="en-US">
                <a:latin typeface="Comic Sans MS"/>
              </a:rPr>
              <a:t>seo</a:t>
            </a:r>
            <a:r>
              <a:rPr dirty="0" lang="en-GB">
                <a:latin typeface="Comic Sans MS"/>
              </a:rPr>
              <a:t>.           </a:t>
            </a:r>
            <a:r>
              <a:rPr dirty="0" lang="en-US">
                <a:latin typeface="Comic Sans MS"/>
              </a:rPr>
              <a:t>Tha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nighean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bheag</a:t>
            </a:r>
            <a:r>
              <a:rPr dirty="0" lang="en-GB">
                <a:latin typeface="Comic Sans MS"/>
              </a:rPr>
              <a:t>                 </a:t>
            </a:r>
            <a:r>
              <a:rPr dirty="0" lang="en-US">
                <a:solidFill>
                  <a:srgbClr val="ff0000"/>
                </a:solidFill>
                <a:latin typeface="Comic Sans MS"/>
              </a:rPr>
              <a:t>na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craoibhe</a:t>
            </a:r>
            <a:r>
              <a:rPr dirty="0" lang="en-GB">
                <a:latin typeface="Comic Sans MS"/>
              </a:rPr>
              <a:t>.</a:t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>                                   </a:t>
            </a:r>
            <a:r>
              <a:rPr dirty="0" err="1" lang="en-GB">
                <a:latin typeface="Comic Sans MS"/>
              </a:rPr>
              <a:t>shuas</a:t>
            </a:r>
            <a:r>
              <a:rPr dirty="0" lang="en-GB">
                <a:latin typeface="Comic Sans MS"/>
              </a:rPr>
              <a:t> </a:t>
            </a:r>
            <a:r>
              <a:rPr dirty="0" lang="en-US">
                <a:latin typeface="Comic Sans MS"/>
              </a:rPr>
              <a:t>anns</a:t>
            </a:r>
            <a:r>
              <a:rPr dirty="0" lang="en-GB">
                <a:latin typeface="Comic Sans MS"/>
              </a:rPr>
              <a:t> </a:t>
            </a:r>
            <a:r>
              <a:rPr dirty="0" lang="en-GB">
                <a:solidFill>
                  <a:srgbClr val="ff0000"/>
                </a:solidFill>
                <a:latin typeface="Comic Sans MS"/>
              </a:rPr>
              <a:t>a’ </a:t>
            </a:r>
            <a:r>
              <a:rPr dirty="0" err="1" lang="en-GB">
                <a:latin typeface="Comic Sans MS"/>
              </a:rPr>
              <a:t>chraoibh</a:t>
            </a:r>
            <a:r>
              <a:rPr dirty="0" lang="en-GB">
                <a:latin typeface="Comic Sans MS"/>
              </a:rPr>
              <a:t>. </a:t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err="1" lang="en-GB" sz="1600">
                <a:latin typeface="Comic Sans MS"/>
              </a:rPr>
              <a:t>suidheachadh</a:t>
            </a:r>
            <a:r>
              <a:rPr dirty="0" lang="en-GB" sz="1600">
                <a:latin typeface="Comic Sans MS"/>
              </a:rPr>
              <a:t> </a:t>
            </a:r>
            <a:r>
              <a:rPr dirty="0" err="1" lang="en-GB" sz="1600">
                <a:latin typeface="Comic Sans MS"/>
              </a:rPr>
              <a:t>ainmneach</a:t>
            </a:r>
            <a:r>
              <a:rPr dirty="0" lang="en-GB" sz="1600">
                <a:latin typeface="Comic Sans MS"/>
              </a:rPr>
              <a:t>                             </a:t>
            </a:r>
            <a:r>
              <a:rPr dirty="0" err="1" lang="en-GB" sz="1600">
                <a:latin typeface="Comic Sans MS"/>
              </a:rPr>
              <a:t>suidheachadh</a:t>
            </a:r>
            <a:r>
              <a:rPr dirty="0" lang="en-GB" sz="1600">
                <a:latin typeface="Comic Sans MS"/>
              </a:rPr>
              <a:t> </a:t>
            </a:r>
            <a:r>
              <a:rPr dirty="0" err="1" lang="en-GB" sz="1600">
                <a:latin typeface="Comic Sans MS"/>
              </a:rPr>
              <a:t>roimhearach</a:t>
            </a:r>
            <a:r>
              <a:rPr dirty="0" lang="en-GB" sz="1600">
                <a:latin typeface="Comic Sans MS"/>
              </a:rPr>
              <a:t>                            </a:t>
            </a:r>
            <a:r>
              <a:rPr dirty="0" err="1" lang="en-GB" sz="1600">
                <a:latin typeface="Comic Sans MS"/>
              </a:rPr>
              <a:t>suidheachadh</a:t>
            </a:r>
            <a:r>
              <a:rPr dirty="0" lang="en-GB" sz="1600">
                <a:latin typeface="Comic Sans MS"/>
              </a:rPr>
              <a:t> </a:t>
            </a:r>
            <a:r>
              <a:rPr dirty="0" err="1" lang="en-GB" sz="1600">
                <a:latin typeface="Comic Sans MS"/>
              </a:rPr>
              <a:t>ceangailte</a:t>
            </a:r>
            <a:endParaRPr dirty="0" err="1" lang="en-GB" sz="1600">
              <a:latin typeface="Comic Sans MS"/>
            </a:endParaRPr>
          </a:p>
        </p:txBody>
      </p:sp>
      <p:pic>
        <p:nvPicPr>
          <p:cNvPr descr="Image result for copyright free tree" id="4" name="Picture 12"/>
          <p:cNvPicPr>
            <a:picLocks noChangeArrowheads="true"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838200" y="1850941"/>
            <a:ext cx="3072123" cy="2312988"/>
          </a:xfrm>
          <a:prstGeom prst="rect">
            <a:avLst/>
          </a:prstGeom>
          <a:noFill/>
        </p:spPr>
      </p:pic>
      <p:pic>
        <p:nvPicPr>
          <p:cNvPr descr="Image result for girl in tree clipart" id="5" name="Picture 4"/>
          <p:cNvPicPr>
            <a:picLocks noChangeArrowheads="true"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5126036" y="1985507"/>
            <a:ext cx="2481264" cy="2652780"/>
          </a:xfrm>
          <a:prstGeom prst="rect">
            <a:avLst/>
          </a:prstGeom>
          <a:noFill/>
        </p:spPr>
      </p:pic>
      <p:pic>
        <p:nvPicPr>
          <p:cNvPr descr="Image result for leaves of tree clipart" id="6" name="Picture 10"/>
          <p:cNvPicPr>
            <a:picLocks noChangeArrowheads="true"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8848569" y="1947407"/>
            <a:ext cx="2057400" cy="2219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>
          <a:xfrm rot="0">
            <a:off x="927098" y="325548"/>
            <a:ext cx="10515600" cy="981075"/>
          </a:xfrm>
        </p:spPr>
        <p:txBody>
          <a:bodyPr rtlCol="0" vert="horz">
            <a:normAutofit/>
          </a:bodyPr>
          <a:lstStyle/>
          <a:p>
            <a:pPr/>
            <a:r>
              <a:rPr dirty="0" err="1" lang="en-GB" sz="1800">
                <a:latin typeface="Comic Sans MS"/>
              </a:rPr>
              <a:t>Tha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fios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agam</a:t>
            </a:r>
            <a:r>
              <a:rPr dirty="0" lang="en-GB" sz="1800">
                <a:latin typeface="Comic Sans MS"/>
              </a:rPr>
              <a:t> gum bi an t-alt ag </a:t>
            </a:r>
            <a:r>
              <a:rPr dirty="0" err="1" lang="en-GB" sz="1800">
                <a:latin typeface="Comic Sans MS"/>
              </a:rPr>
              <a:t>atharrachadh</a:t>
            </a:r>
            <a:r>
              <a:rPr dirty="0" lang="en-GB" sz="1800">
                <a:latin typeface="Comic Sans MS"/>
              </a:rPr>
              <a:t> </a:t>
            </a:r>
            <a:r>
              <a:rPr dirty="0" lang="en-GB" sz="1800">
                <a:latin typeface="Comic Sans MS"/>
              </a:rPr>
              <a:t>a </a:t>
            </a:r>
            <a:r>
              <a:rPr dirty="0" err="1" lang="en-GB" sz="1800">
                <a:latin typeface="Comic Sans MS"/>
              </a:rPr>
              <a:t>rèir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suidheachadh</a:t>
            </a:r>
            <a:r>
              <a:rPr dirty="0" lang="en-GB" sz="1800">
                <a:latin typeface="Comic Sans MS"/>
              </a:rPr>
              <a:t> an </a:t>
            </a:r>
            <a:r>
              <a:rPr dirty="0" err="1" lang="en-GB" sz="1800">
                <a:latin typeface="Comic Sans MS"/>
              </a:rPr>
              <a:t>ainmeir</a:t>
            </a:r>
            <a:r>
              <a:rPr dirty="0" lang="en-GB" sz="1800">
                <a:latin typeface="Comic Sans MS"/>
              </a:rPr>
              <a:t> </a:t>
            </a:r>
            <a:r>
              <a:rPr dirty="0" err="1" lang="en-GB" sz="1800">
                <a:latin typeface="Comic Sans MS"/>
              </a:rPr>
              <a:t>ann</a:t>
            </a:r>
            <a:r>
              <a:rPr dirty="0" lang="en-GB" sz="1800">
                <a:latin typeface="Comic Sans MS"/>
              </a:rPr>
              <a:t> an </a:t>
            </a:r>
            <a:r>
              <a:rPr dirty="0" err="1" lang="en-GB" sz="1800">
                <a:latin typeface="Comic Sans MS"/>
              </a:rPr>
              <a:t>seantans</a:t>
            </a:r>
            <a:r>
              <a:rPr dirty="0" lang="en-GB" sz="1800">
                <a:latin typeface="Comic Sans MS"/>
              </a:rPr>
              <a:t>.</a:t>
            </a:r>
            <a:br>
              <a:rPr dirty="0" lang="en-US"/>
            </a:br>
            <a:endParaRPr dirty="0" lang="en-US"/>
          </a:p>
        </p:txBody>
      </p:sp>
      <p:sp>
        <p:nvSpPr>
          <p:cNvPr id="3" name="Content Placeholder 2"/>
          <p:cNvSpPr>
            <a:spLocks noGrp="true"/>
          </p:cNvSpPr>
          <p:nvPr>
            <p:ph idx="1"/>
          </p:nvPr>
        </p:nvSpPr>
        <p:spPr>
          <a:xfrm rot="0">
            <a:off x="838200" y="932884"/>
            <a:ext cx="10515600" cy="5624967"/>
          </a:xfrm>
        </p:spPr>
        <p:txBody>
          <a:bodyPr rtlCol="0" vert="horz">
            <a:normAutofit fontScale="92500" lnSpcReduction="20000"/>
          </a:bodyPr>
          <a:lstStyle/>
          <a:p>
            <a:pPr indent="0" marL="0">
              <a:buNone/>
            </a:pPr>
            <a:r>
              <a:rPr dirty="0" err="1" lang="en-GB">
                <a:latin typeface="Comic Sans MS"/>
              </a:rPr>
              <a:t>Cleachdaidh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sinn</a:t>
            </a:r>
            <a:r>
              <a:rPr dirty="0" lang="en-GB">
                <a:latin typeface="Comic Sans MS"/>
              </a:rPr>
              <a:t> alt </a:t>
            </a:r>
            <a:r>
              <a:rPr dirty="0" err="1" lang="en-GB">
                <a:latin typeface="Comic Sans MS"/>
              </a:rPr>
              <a:t>diofraichte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airson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obraichean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diofraichte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ann</a:t>
            </a:r>
            <a:r>
              <a:rPr dirty="0" lang="en-GB">
                <a:latin typeface="Comic Sans MS"/>
              </a:rPr>
              <a:t> an </a:t>
            </a:r>
            <a:r>
              <a:rPr dirty="0" err="1" lang="en-GB">
                <a:latin typeface="Comic Sans MS"/>
              </a:rPr>
              <a:t>seantans</a:t>
            </a:r>
            <a:r>
              <a:rPr dirty="0" lang="en-GB">
                <a:latin typeface="Comic Sans MS"/>
              </a:rPr>
              <a:t>.</a:t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>                                 </a:t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lnSpc>
                <a:spcPct val="120000"/>
              </a:lnSpc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lnSpc>
                <a:spcPct val="120000"/>
              </a:lnSpc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lnSpc>
                <a:spcPct val="120000"/>
              </a:lnSpc>
              <a:buNone/>
            </a:pPr>
            <a:r>
              <a:rPr dirty="0" err="1" lang="en-GB">
                <a:latin typeface="Comic Sans MS"/>
              </a:rPr>
              <a:t>Choimhead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solidFill>
                  <a:srgbClr val="ff0000"/>
                </a:solidFill>
                <a:latin typeface="Comic Sans MS"/>
              </a:rPr>
              <a:t>na</a:t>
            </a:r>
            <a:r>
              <a:rPr dirty="0" lang="en-GB">
                <a:solidFill>
                  <a:srgbClr val="ff0000"/>
                </a:solidFill>
                <a:latin typeface="Comic Sans MS"/>
              </a:rPr>
              <a:t>                </a:t>
            </a:r>
            <a:r>
              <a:rPr dirty="0" err="1" lang="en-GB">
                <a:latin typeface="Comic Sans MS"/>
              </a:rPr>
              <a:t>Bha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uain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aig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solidFill>
                  <a:srgbClr val="ff0000"/>
                </a:solidFill>
                <a:latin typeface="Comic Sans MS"/>
              </a:rPr>
              <a:t>na</a:t>
            </a:r>
            <a:r>
              <a:rPr dirty="0" lang="en-GB">
                <a:solidFill>
                  <a:srgbClr val="ff0000"/>
                </a:solidFill>
                <a:latin typeface="Comic Sans MS"/>
              </a:rPr>
              <a:t>                    </a:t>
            </a:r>
            <a:r>
              <a:rPr dirty="0" err="1" lang="en-GB">
                <a:latin typeface="Comic Sans MS"/>
              </a:rPr>
              <a:t>Seo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clòimh</a:t>
            </a:r>
            <a:r>
              <a:rPr dirty="0" lang="en-GB">
                <a:latin typeface="Comic Sans MS"/>
              </a:rPr>
              <a:t> </a:t>
            </a:r>
            <a:r>
              <a:rPr dirty="0" lang="en-GB">
                <a:solidFill>
                  <a:srgbClr val="ff0000"/>
                </a:solidFill>
                <a:latin typeface="Comic Sans MS"/>
              </a:rPr>
              <a:t>nan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caoraich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orm</a:t>
            </a:r>
            <a:r>
              <a:rPr dirty="0" lang="en-GB">
                <a:latin typeface="Comic Sans MS"/>
              </a:rPr>
              <a:t>.                </a:t>
            </a:r>
            <a:r>
              <a:rPr dirty="0" err="1" lang="en-GB">
                <a:latin typeface="Comic Sans MS"/>
              </a:rPr>
              <a:t>caoraich</a:t>
            </a:r>
            <a:r>
              <a:rPr dirty="0" lang="en-GB">
                <a:latin typeface="Comic Sans MS"/>
              </a:rPr>
              <a:t>.                              </a:t>
            </a:r>
            <a:r>
              <a:rPr dirty="0" err="1" lang="en-GB">
                <a:latin typeface="Comic Sans MS"/>
              </a:rPr>
              <a:t>caorach</a:t>
            </a:r>
            <a:r>
              <a:rPr dirty="0" lang="en-GB">
                <a:latin typeface="Comic Sans MS"/>
              </a:rPr>
              <a:t>.</a:t>
            </a:r>
          </a:p>
          <a:p>
            <a:pPr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indent="0" marL="0">
              <a:buNone/>
            </a:pPr>
            <a:r>
              <a:rPr dirty="0" err="1" lang="en-GB" sz="1600">
                <a:latin typeface="Comic Sans MS"/>
              </a:rPr>
              <a:t>suidheachadh</a:t>
            </a:r>
            <a:r>
              <a:rPr dirty="0" lang="en-GB" sz="1600">
                <a:latin typeface="Comic Sans MS"/>
              </a:rPr>
              <a:t> </a:t>
            </a:r>
            <a:r>
              <a:rPr dirty="0" err="1" lang="en-GB" sz="1600">
                <a:latin typeface="Comic Sans MS"/>
              </a:rPr>
              <a:t>ainmneach</a:t>
            </a:r>
            <a:r>
              <a:rPr dirty="0" lang="en-GB" sz="1600">
                <a:latin typeface="Comic Sans MS"/>
              </a:rPr>
              <a:t>                             </a:t>
            </a:r>
            <a:r>
              <a:rPr dirty="0" err="1" lang="en-GB" sz="1600">
                <a:latin typeface="Comic Sans MS"/>
              </a:rPr>
              <a:t>suidheachadh</a:t>
            </a:r>
            <a:r>
              <a:rPr dirty="0" lang="en-GB" sz="1600">
                <a:latin typeface="Comic Sans MS"/>
              </a:rPr>
              <a:t> </a:t>
            </a:r>
            <a:r>
              <a:rPr dirty="0" err="1" lang="en-GB" sz="1600">
                <a:latin typeface="Comic Sans MS"/>
              </a:rPr>
              <a:t>roimhearach</a:t>
            </a:r>
            <a:r>
              <a:rPr dirty="0" lang="en-GB" sz="1600">
                <a:latin typeface="Comic Sans MS"/>
              </a:rPr>
              <a:t>                            </a:t>
            </a:r>
            <a:r>
              <a:rPr dirty="0" err="1" lang="en-GB" sz="1600">
                <a:latin typeface="Comic Sans MS"/>
              </a:rPr>
              <a:t>suidheachadh</a:t>
            </a:r>
            <a:r>
              <a:rPr dirty="0" lang="en-GB" sz="1600">
                <a:latin typeface="Comic Sans MS"/>
              </a:rPr>
              <a:t> </a:t>
            </a:r>
            <a:r>
              <a:rPr dirty="0" err="1" lang="en-GB" sz="1600">
                <a:latin typeface="Comic Sans MS"/>
              </a:rPr>
              <a:t>ceangailte</a:t>
            </a:r>
            <a:endParaRPr dirty="0" err="1" lang="en-GB" sz="1600">
              <a:latin typeface="Comic Sans MS"/>
            </a:endParaRPr>
          </a:p>
        </p:txBody>
      </p:sp>
      <p:pic>
        <p:nvPicPr>
          <p:cNvPr descr="Image result for copyright free sheep" id="4" name="Picture 10"/>
          <p:cNvPicPr>
            <a:picLocks noChangeArrowheads="true" noChangeAspect="true"/>
          </p:cNvPicPr>
          <p:nvPr/>
        </p:nvPicPr>
        <p:blipFill>
          <a:blip r:embed="rId2"/>
          <a:srcRect l="8761" r="8413" t="281"/>
          <a:stretch>
            <a:fillRect/>
          </a:stretch>
        </p:blipFill>
        <p:spPr>
          <a:xfrm rot="0">
            <a:off x="927098" y="1913957"/>
            <a:ext cx="2641601" cy="2382191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true"/>
          </p:cNvPicPr>
          <p:nvPr/>
        </p:nvPicPr>
        <p:blipFill>
          <a:blip r:embed="rId3"/>
          <a:srcRect l="13300" r="6278" t="13780"/>
          <a:stretch>
            <a:fillRect/>
          </a:stretch>
        </p:blipFill>
        <p:spPr>
          <a:xfrm rot="0">
            <a:off x="4416023" y="1982222"/>
            <a:ext cx="3138278" cy="2238940"/>
          </a:xfrm>
          <a:prstGeom prst="rect">
            <a:avLst/>
          </a:prstGeom>
        </p:spPr>
      </p:pic>
      <p:pic>
        <p:nvPicPr>
          <p:cNvPr descr="Image result for sheeps wool" id="6" name="Picture 2"/>
          <p:cNvPicPr>
            <a:picLocks noChangeArrowheads="true" noChangeAspect="true"/>
          </p:cNvPicPr>
          <p:nvPr/>
        </p:nvPicPr>
        <p:blipFill>
          <a:blip r:embed="rId4"/>
          <a:srcRect l="21487" r="-5284"/>
          <a:stretch>
            <a:fillRect/>
          </a:stretch>
        </p:blipFill>
        <p:spPr>
          <a:xfrm rot="0">
            <a:off x="8623301" y="1913957"/>
            <a:ext cx="2819398" cy="22389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9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>
          <a:xfrm rot="0">
            <a:off x="838200" y="365126"/>
            <a:ext cx="10515600" cy="532945"/>
          </a:xfrm>
        </p:spPr>
        <p:txBody>
          <a:bodyPr rtlCol="0" vert="horz">
            <a:normAutofit/>
          </a:bodyPr>
          <a:lstStyle/>
          <a:p>
            <a:pPr/>
            <a:r>
              <a:rPr dirty="0" err="1" lang="en-GB" sz="1800">
                <a:latin typeface="Comic Sans MS"/>
              </a:rPr>
              <a:t>Tha</a:t>
            </a:r>
            <a:r>
              <a:rPr dirty="0" lang="en-GB" sz="1800">
                <a:latin typeface="Comic Sans MS"/>
              </a:rPr>
              <a:t> mi ag </a:t>
            </a:r>
            <a:r>
              <a:rPr dirty="0" err="1" lang="en-GB" sz="1800">
                <a:latin typeface="Comic Sans MS"/>
              </a:rPr>
              <a:t>aithneachadh</a:t>
            </a:r>
            <a:r>
              <a:rPr dirty="0" lang="en-GB" sz="1800">
                <a:latin typeface="Comic Sans MS"/>
              </a:rPr>
              <a:t> alt </a:t>
            </a:r>
            <a:r>
              <a:rPr dirty="0" err="1" lang="en-GB" sz="1800">
                <a:latin typeface="Comic Sans MS"/>
              </a:rPr>
              <a:t>ann</a:t>
            </a:r>
            <a:r>
              <a:rPr dirty="0" lang="en-GB" sz="1800">
                <a:latin typeface="Comic Sans MS"/>
              </a:rPr>
              <a:t> an </a:t>
            </a:r>
            <a:r>
              <a:rPr dirty="0" err="1" lang="en-GB" sz="1800">
                <a:latin typeface="Comic Sans MS"/>
              </a:rPr>
              <a:t>teacsa</a:t>
            </a:r>
            <a:r>
              <a:rPr dirty="0" lang="en-GB" sz="1800">
                <a:latin typeface="Comic Sans MS"/>
              </a:rPr>
              <a:t>.</a:t>
            </a:r>
            <a:endParaRPr dirty="0" lang="en-GB" sz="1800">
              <a:latin typeface="Comic Sans MS"/>
            </a:endParaRPr>
          </a:p>
        </p:txBody>
      </p:sp>
      <p:sp>
        <p:nvSpPr>
          <p:cNvPr id="3" name="Content Placeholder 2"/>
          <p:cNvSpPr>
            <a:spLocks noGrp="true"/>
          </p:cNvSpPr>
          <p:nvPr>
            <p:ph idx="1"/>
          </p:nvPr>
        </p:nvSpPr>
        <p:spPr>
          <a:xfrm rot="0">
            <a:off x="838199" y="898072"/>
            <a:ext cx="10804071" cy="5143499"/>
          </a:xfrm>
        </p:spPr>
        <p:txBody>
          <a:bodyPr rtlCol="0" vert="horz">
            <a:normAutofit fontScale="92500" lnSpcReduction="20000"/>
          </a:bodyPr>
          <a:lstStyle/>
          <a:p>
            <a:pPr indent="0" marL="0">
              <a:lnSpc>
                <a:spcPct val="150000"/>
              </a:lnSpc>
              <a:buNone/>
            </a:pPr>
            <a:r>
              <a:rPr dirty="0" err="1" lang="en-GB" sz="2400">
                <a:latin typeface="Comic Sans MS"/>
              </a:rPr>
              <a:t>Seo</a:t>
            </a:r>
            <a:r>
              <a:rPr dirty="0" lang="en-GB" sz="2400">
                <a:latin typeface="Comic Sans MS"/>
              </a:rPr>
              <a:t> </a:t>
            </a:r>
            <a:r>
              <a:rPr dirty="0" err="1" lang="en-GB" sz="2400">
                <a:latin typeface="Comic Sans MS"/>
              </a:rPr>
              <a:t>earrann</a:t>
            </a:r>
            <a:r>
              <a:rPr dirty="0" lang="en-GB" sz="2400">
                <a:latin typeface="Comic Sans MS"/>
              </a:rPr>
              <a:t> </a:t>
            </a:r>
            <a:r>
              <a:rPr dirty="0" lang="en-GB" sz="2400">
                <a:latin typeface="Comic Sans MS"/>
              </a:rPr>
              <a:t>à </a:t>
            </a:r>
            <a:r>
              <a:rPr dirty="0" err="1" lang="en-GB" sz="2400">
                <a:latin typeface="Comic Sans MS"/>
              </a:rPr>
              <a:t>pìos</a:t>
            </a:r>
            <a:r>
              <a:rPr dirty="0" lang="en-GB" sz="2400">
                <a:latin typeface="Comic Sans MS"/>
              </a:rPr>
              <a:t> </a:t>
            </a:r>
            <a:r>
              <a:rPr dirty="0" err="1" lang="en-GB" sz="2400">
                <a:latin typeface="Comic Sans MS"/>
              </a:rPr>
              <a:t>bàrdachd</a:t>
            </a:r>
            <a:r>
              <a:rPr dirty="0" lang="en-GB" sz="2400">
                <a:latin typeface="Comic Sans MS"/>
              </a:rPr>
              <a:t> le Iain Mac a’ </a:t>
            </a:r>
            <a:r>
              <a:rPr dirty="0" err="1" lang="en-GB" sz="2400">
                <a:latin typeface="Comic Sans MS"/>
              </a:rPr>
              <a:t>Ghobhainn</a:t>
            </a:r>
            <a:r>
              <a:rPr dirty="0" lang="en-GB" sz="2400">
                <a:latin typeface="Comic Sans MS"/>
              </a:rPr>
              <a:t>. Cia </a:t>
            </a:r>
            <a:r>
              <a:rPr dirty="0" err="1" lang="en-GB" sz="2400">
                <a:latin typeface="Comic Sans MS"/>
              </a:rPr>
              <a:t>mheud</a:t>
            </a:r>
            <a:r>
              <a:rPr dirty="0" lang="en-GB" sz="2400">
                <a:latin typeface="Comic Sans MS"/>
              </a:rPr>
              <a:t> </a:t>
            </a:r>
            <a:r>
              <a:rPr dirty="0" err="1" lang="en-GB" sz="2400">
                <a:latin typeface="Comic Sans MS"/>
              </a:rPr>
              <a:t>turas</a:t>
            </a:r>
            <a:r>
              <a:rPr dirty="0" lang="en-GB" sz="2400">
                <a:latin typeface="Comic Sans MS"/>
              </a:rPr>
              <a:t> a </a:t>
            </a:r>
            <a:r>
              <a:rPr dirty="0" err="1" lang="en-GB" sz="2400">
                <a:latin typeface="Comic Sans MS"/>
              </a:rPr>
              <a:t>tha</a:t>
            </a:r>
            <a:r>
              <a:rPr dirty="0" lang="en-GB" sz="2400">
                <a:latin typeface="Comic Sans MS"/>
              </a:rPr>
              <a:t> an t-alt a’ </a:t>
            </a:r>
            <a:r>
              <a:rPr dirty="0" err="1" lang="en-GB" sz="2400">
                <a:latin typeface="Comic Sans MS"/>
              </a:rPr>
              <a:t>nochdadh</a:t>
            </a:r>
            <a:r>
              <a:rPr dirty="0" lang="en-GB" sz="2400">
                <a:latin typeface="Comic Sans MS"/>
              </a:rPr>
              <a:t> </a:t>
            </a:r>
            <a:r>
              <a:rPr dirty="0" err="1" lang="en-GB" sz="2400">
                <a:latin typeface="Comic Sans MS"/>
              </a:rPr>
              <a:t>anns</a:t>
            </a:r>
            <a:r>
              <a:rPr dirty="0" lang="en-GB" sz="2400">
                <a:latin typeface="Comic Sans MS"/>
              </a:rPr>
              <a:t> an </a:t>
            </a:r>
            <a:r>
              <a:rPr dirty="0" err="1" lang="en-GB" sz="2400">
                <a:latin typeface="Comic Sans MS"/>
              </a:rPr>
              <a:t>earrann</a:t>
            </a:r>
            <a:r>
              <a:rPr dirty="0" lang="en-GB" sz="2400">
                <a:latin typeface="Comic Sans MS"/>
              </a:rPr>
              <a:t>?</a:t>
            </a:r>
          </a:p>
          <a:p>
            <a:pPr algn="ctr" indent="0" marL="0">
              <a:buNone/>
            </a:pPr>
            <a:r>
              <a:rPr dirty="0" lang="en-GB">
                <a:latin typeface="Comic Sans MS"/>
              </a:rPr>
              <a:t/>
            </a:r>
          </a:p>
          <a:p>
            <a:pPr algn="ctr" indent="0" marL="0">
              <a:buNone/>
            </a:pPr>
            <a:r>
              <a:rPr dirty="0" lang="en-GB" u="sng">
                <a:latin typeface="Comic Sans MS"/>
              </a:rPr>
              <a:t>A’ </a:t>
            </a:r>
            <a:r>
              <a:rPr dirty="0" err="1" lang="en-GB" u="sng">
                <a:latin typeface="Comic Sans MS"/>
              </a:rPr>
              <a:t>ghaoth</a:t>
            </a:r>
            <a:r>
              <a:rPr dirty="0" lang="en-GB" u="sng">
                <a:latin typeface="Comic Sans MS"/>
              </a:rPr>
              <a:t>   </a:t>
            </a:r>
          </a:p>
          <a:p>
            <a:pPr algn="ctr" indent="0" marL="0">
              <a:buNone/>
            </a:pPr>
            <a:r>
              <a:rPr dirty="0" lang="en-GB" u="sng">
                <a:latin typeface="Comic Sans MS"/>
              </a:rPr>
              <a:t/>
            </a:r>
          </a:p>
          <a:p>
            <a:pPr algn="ctr" indent="0" marL="0">
              <a:lnSpc>
                <a:spcPct val="160000"/>
              </a:lnSpc>
              <a:buNone/>
            </a:pPr>
            <a:r>
              <a:rPr dirty="0" err="1" lang="en-GB">
                <a:latin typeface="Comic Sans MS"/>
              </a:rPr>
              <a:t>Tha</a:t>
            </a:r>
            <a:r>
              <a:rPr dirty="0" lang="en-GB">
                <a:latin typeface="Comic Sans MS"/>
              </a:rPr>
              <a:t> a’ </a:t>
            </a:r>
            <a:r>
              <a:rPr dirty="0" err="1" lang="en-GB">
                <a:latin typeface="Comic Sans MS"/>
              </a:rPr>
              <a:t>ghaoth</a:t>
            </a:r>
            <a:r>
              <a:rPr dirty="0" lang="en-GB">
                <a:latin typeface="Comic Sans MS"/>
              </a:rPr>
              <a:t> a’ </a:t>
            </a:r>
            <a:r>
              <a:rPr dirty="0" err="1" lang="en-GB">
                <a:latin typeface="Comic Sans MS"/>
              </a:rPr>
              <a:t>sèideadh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anns</a:t>
            </a:r>
            <a:r>
              <a:rPr dirty="0" lang="en-GB">
                <a:latin typeface="Comic Sans MS"/>
              </a:rPr>
              <a:t> an t-</a:t>
            </a:r>
            <a:r>
              <a:rPr dirty="0" err="1" lang="en-GB">
                <a:latin typeface="Comic Sans MS"/>
              </a:rPr>
              <a:t>similear</a:t>
            </a:r>
            <a:r>
              <a:rPr dirty="0" lang="en-GB">
                <a:latin typeface="Comic Sans MS"/>
              </a:rPr>
              <a:t>.</a:t>
            </a:r>
          </a:p>
          <a:p>
            <a:pPr algn="ctr" indent="0" marL="0">
              <a:lnSpc>
                <a:spcPct val="160000"/>
              </a:lnSpc>
              <a:buNone/>
            </a:pPr>
            <a:r>
              <a:rPr dirty="0" err="1" lang="en-GB">
                <a:latin typeface="Comic Sans MS"/>
              </a:rPr>
              <a:t>Cò</a:t>
            </a:r>
            <a:r>
              <a:rPr dirty="0" lang="en-GB">
                <a:latin typeface="Comic Sans MS"/>
              </a:rPr>
              <a:t> air a </a:t>
            </a:r>
            <a:r>
              <a:rPr dirty="0" err="1" lang="en-GB">
                <a:latin typeface="Comic Sans MS"/>
              </a:rPr>
              <a:t>tha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i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gearan</a:t>
            </a:r>
            <a:r>
              <a:rPr dirty="0" lang="en-GB">
                <a:latin typeface="Comic Sans MS"/>
              </a:rPr>
              <a:t> fad </a:t>
            </a:r>
            <a:r>
              <a:rPr dirty="0" err="1" lang="en-GB">
                <a:latin typeface="Comic Sans MS"/>
              </a:rPr>
              <a:t>na</a:t>
            </a:r>
            <a:r>
              <a:rPr dirty="0" lang="en-GB">
                <a:latin typeface="Comic Sans MS"/>
              </a:rPr>
              <a:t> h-</a:t>
            </a:r>
            <a:r>
              <a:rPr dirty="0" err="1" lang="en-GB">
                <a:latin typeface="Comic Sans MS"/>
              </a:rPr>
              <a:t>oidhch</a:t>
            </a:r>
            <a:r>
              <a:rPr dirty="0" lang="en-GB">
                <a:latin typeface="Comic Sans MS"/>
              </a:rPr>
              <a:t>’?</a:t>
            </a:r>
          </a:p>
          <a:p>
            <a:pPr algn="ctr" indent="0" marL="0">
              <a:lnSpc>
                <a:spcPct val="160000"/>
              </a:lnSpc>
              <a:buNone/>
            </a:pPr>
            <a:r>
              <a:rPr dirty="0" lang="en-GB">
                <a:latin typeface="Comic Sans MS"/>
              </a:rPr>
              <a:t>Gu </a:t>
            </a:r>
            <a:r>
              <a:rPr dirty="0" err="1" lang="en-GB">
                <a:latin typeface="Comic Sans MS"/>
              </a:rPr>
              <a:t>bheil</a:t>
            </a:r>
            <a:r>
              <a:rPr dirty="0" lang="en-GB">
                <a:latin typeface="Comic Sans MS"/>
              </a:rPr>
              <a:t> i gun </a:t>
            </a:r>
            <a:r>
              <a:rPr dirty="0" err="1" lang="en-GB">
                <a:latin typeface="Comic Sans MS"/>
              </a:rPr>
              <a:t>ainm</a:t>
            </a:r>
            <a:r>
              <a:rPr dirty="0" lang="en-GB">
                <a:latin typeface="Comic Sans MS"/>
              </a:rPr>
              <a:t>? </a:t>
            </a:r>
            <a:r>
              <a:rPr dirty="0" err="1" lang="en-GB">
                <a:latin typeface="Comic Sans MS"/>
              </a:rPr>
              <a:t>Nach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eil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duin</a:t>
            </a:r>
            <a:r>
              <a:rPr dirty="0" lang="en-GB">
                <a:latin typeface="Comic Sans MS"/>
              </a:rPr>
              <a:t>’ a’ </a:t>
            </a:r>
            <a:r>
              <a:rPr dirty="0" err="1" lang="en-GB">
                <a:latin typeface="Comic Sans MS"/>
              </a:rPr>
              <a:t>bruidhinn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oirre</a:t>
            </a:r>
          </a:p>
          <a:p>
            <a:pPr algn="ctr" indent="0" marL="0">
              <a:lnSpc>
                <a:spcPct val="160000"/>
              </a:lnSpc>
              <a:buNone/>
            </a:pPr>
            <a:r>
              <a:rPr dirty="0" err="1" lang="en-GB">
                <a:latin typeface="Comic Sans MS"/>
              </a:rPr>
              <a:t>nuair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tha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i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sàmhach</a:t>
            </a:r>
            <a:r>
              <a:rPr dirty="0" lang="en-GB">
                <a:latin typeface="Comic Sans MS"/>
              </a:rPr>
              <a:t> </a:t>
            </a:r>
            <a:r>
              <a:rPr dirty="0" err="1" lang="en-GB">
                <a:latin typeface="Comic Sans MS"/>
              </a:rPr>
              <a:t>anns</a:t>
            </a:r>
            <a:r>
              <a:rPr dirty="0" lang="en-GB">
                <a:latin typeface="Comic Sans MS"/>
              </a:rPr>
              <a:t> a’ </a:t>
            </a:r>
            <a:r>
              <a:rPr dirty="0" err="1" lang="en-GB">
                <a:latin typeface="Comic Sans MS"/>
              </a:rPr>
              <a:t>choill</a:t>
            </a:r>
            <a:r>
              <a:rPr dirty="0" lang="en-GB">
                <a:latin typeface="Comic Sans MS"/>
              </a:rPr>
              <a:t>’?</a:t>
            </a:r>
          </a:p>
          <a:p>
            <a:pPr indent="0" marL="0">
              <a:buNone/>
            </a:pPr>
            <a:r>
              <a:rPr dirty="0" lang="en-US"/>
              <a:t/>
            </a:r>
            <a:endParaRPr dirty="0"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4999"/>
                <a:lumMod val="110000"/>
              </a:schemeClr>
            </a:gs>
            <a:gs pos="50000">
              <a:schemeClr val="phClr">
                <a:tint val="73000"/>
                <a:satMod val="103000"/>
                <a:lumMod val="104999"/>
              </a:schemeClr>
            </a:gs>
            <a:gs pos="100000">
              <a:schemeClr val="phClr">
                <a:tint val="81000"/>
                <a:satMod val="109000"/>
                <a:lumMod val="104999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cap="flat" w="6350">
          <a:solidFill>
            <a:schemeClr val="phClr"/>
          </a:solidFill>
          <a:prstDash val="solid"/>
          <a:miter lim="800000"/>
        </a:ln>
        <a:ln cap="flat" w="12700">
          <a:solidFill>
            <a:schemeClr val="phClr"/>
          </a:solidFill>
          <a:prstDash val="solid"/>
          <a:miter lim="800000"/>
        </a:ln>
        <a:ln cap="flat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4999"/>
                <a:lumMod val="110000"/>
              </a:schemeClr>
            </a:gs>
            <a:gs pos="50000">
              <a:schemeClr val="phClr">
                <a:tint val="73000"/>
                <a:satMod val="103000"/>
                <a:lumMod val="104999"/>
              </a:schemeClr>
            </a:gs>
            <a:gs pos="100000">
              <a:schemeClr val="phClr">
                <a:tint val="81000"/>
                <a:satMod val="109000"/>
                <a:lumMod val="104999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cap="flat" w="6350">
          <a:solidFill>
            <a:schemeClr val="phClr"/>
          </a:solidFill>
          <a:prstDash val="solid"/>
          <a:miter lim="800000"/>
        </a:ln>
        <a:ln cap="flat" w="12700">
          <a:solidFill>
            <a:schemeClr val="phClr"/>
          </a:solidFill>
          <a:prstDash val="solid"/>
          <a:miter lim="800000"/>
        </a:ln>
        <a:ln cap="flat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:Properties xmlns:properties="http://schemas.openxmlformats.org/officeDocument/2006/extended-properties" xmlns:vt="http://schemas.openxmlformats.org/officeDocument/2006/docPropsVTypes">
  <properties:AppVersion>3.0000</properties:AppVersion>
  <properties:ScaleCrop>false</properties:ScaleCrop>
  <properties:Company>Company</properties:Company>
  <properties:LinksUpToDate>false</properties:LinksUpToDate>
  <properties:HyperlinksChanged>false</properties:HyperlinksChanged>
  <properties:PresentationFormat>On-Screen Show (4:3)</properties:PresentationFormat>
  <properties:Application>Zoho Show</properties:Application>
  <properties:SharedDoc>false</properties:SharedDoc>
</properties:Properties>
</file>

<file path=docProps/core.xml><?xml version="1.0" encoding="utf-8"?>
<cp:coreProperties xmlns:cp="http://schemas.openxmlformats.org/package/2006/metadata/core-properties" xmlns:dc="http://purl.org/dc/elements/1.1/" xmlns:dcmitype="http://purl.org/dc/dcmitype/" xmlns:dcterms="http://purl.org/dc/terms/" xmlns:xsi="http://www.w3.org/2001/XMLSchema-instance">
  <dc:title>Slide 1</dc:title>
  <cp:revision>1</cp:revision>
  <dc:creator/>
  <cp:lastModifiedBy/>
  <dcterms:created xmlns:xsi="http://www.w3.org/2001/XMLSchema-instance" xsi:type="dcterms:W3CDTF">2019-08-09T02:05:57Z</dcterms:created>
  <dcterms:modified xmlns:xsi="http://www.w3.org/2001/XMLSchema-instance" xsi:type="dcterms:W3CDTF">2020-01-14T04:34:54Z</dcterms:modified>
</cp:coreProperties>
</file>