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2" r:id="rId4"/>
    <p:sldId id="261" r:id="rId5"/>
    <p:sldId id="259" r:id="rId6"/>
    <p:sldId id="263" r:id="rId7"/>
    <p:sldId id="264" r:id="rId8"/>
    <p:sldId id="265" r:id="rId9"/>
    <p:sldId id="266" r:id="rId10"/>
    <p:sldId id="267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E7E7FF"/>
    <a:srgbClr val="CC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57" d="100"/>
          <a:sy n="57" d="100"/>
        </p:scale>
        <p:origin x="523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883451-F0D9-4BB5-A2B3-419F06AE44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B7E9AC5-1CCB-4A9E-8DBA-5F11758A74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9A1F40-4FEA-485F-8253-34AD4820A8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58250-D686-4777-8ADF-2DB0FE8A5FFD}" type="datetimeFigureOut">
              <a:rPr lang="en-GB" smtClean="0"/>
              <a:t>08/08/2019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388D5A-0DA5-4126-A498-191E37692C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3D9ECE-2B63-4A50-9415-B2CAF73109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76216-113D-4840-AA0B-CB1B0182D2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45308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B961FE-1BC4-4465-9305-B3CCEC1DA5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93A2E84-6043-4AC5-BEB8-7E8AA653957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5015C6-5AF7-4AFD-9D28-D72391079E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58250-D686-4777-8ADF-2DB0FE8A5FFD}" type="datetimeFigureOut">
              <a:rPr lang="en-GB" smtClean="0"/>
              <a:t>08/08/2019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1A43CB-1D3F-4C35-AD99-6B55E68D16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AEF414-B31C-43B6-8336-B8E0DD0B74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76216-113D-4840-AA0B-CB1B0182D2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60789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15119F4-1C14-4957-B65F-238D0CFF30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56AD835-3DC0-4481-A74A-DA06F824A6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0360DA-2376-4B01-B34D-2A15DE0B1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58250-D686-4777-8ADF-2DB0FE8A5FFD}" type="datetimeFigureOut">
              <a:rPr lang="en-GB" smtClean="0"/>
              <a:t>08/08/2019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6277E8-99AD-47EC-A679-47DDF47E56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85C7ED-7825-4F25-AF51-B872DAAC8B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76216-113D-4840-AA0B-CB1B0182D2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1137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78EBD9-D8F7-4A94-85C0-41165DA713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35FCCD-A78A-4BE3-86C8-4480631F15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719ACB-8131-4E5C-A7CD-AE1C8055D8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58250-D686-4777-8ADF-2DB0FE8A5FFD}" type="datetimeFigureOut">
              <a:rPr lang="en-GB" smtClean="0"/>
              <a:t>08/08/2019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30A10E-64CC-44CF-946D-43765A9E44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1F5C83-99EE-4FD0-B385-C72F23717C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76216-113D-4840-AA0B-CB1B0182D2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61554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A5EF1E-BCF9-4C49-9377-4AA9ABA8F1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96064C-489E-4E64-A70F-A9CFC03ECB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781447-7CE8-4FEC-867F-102B508CB7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58250-D686-4777-8ADF-2DB0FE8A5FFD}" type="datetimeFigureOut">
              <a:rPr lang="en-GB" smtClean="0"/>
              <a:t>08/08/2019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4C99E4-974A-4F80-A0ED-786B2DE91B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619536-465A-46FB-BB74-7F1C81D37A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76216-113D-4840-AA0B-CB1B0182D2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00968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753CE3-65D1-4C93-B527-FFF9788D04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08EA88-40F6-4D71-B3D2-35EC818F5E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A97FF9-556A-44B8-A500-298C2C330C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01A360-A9EF-402F-9FED-9C31A61280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58250-D686-4777-8ADF-2DB0FE8A5FFD}" type="datetimeFigureOut">
              <a:rPr lang="en-GB" smtClean="0"/>
              <a:t>08/08/2019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EA150DB-93FD-4AF5-9A59-6A151973F8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D31B83E-8773-4C4C-9F74-8D3C9565D3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76216-113D-4840-AA0B-CB1B0182D2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33324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EEBF75-F410-4E6A-B01C-E8275B315E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DDDEC2-5849-4E71-92BC-D2CBF08557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A7D9AA1-9BB6-482B-BFF6-DE004A0969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C36C1C1-37E7-4037-9DF4-29058321FA3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D4987AA-95EF-4876-8D39-396F1F5A420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E5AA20D-B290-4202-8BEE-A2395E111B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58250-D686-4777-8ADF-2DB0FE8A5FFD}" type="datetimeFigureOut">
              <a:rPr lang="en-GB" smtClean="0"/>
              <a:t>08/08/2019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0D3FE64-F768-45AB-A37E-C37610FCA9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9AEA4DB-19C0-428F-89AE-5832F68843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76216-113D-4840-AA0B-CB1B0182D2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03479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91F39E-0745-4F8D-998D-6B5B8535E4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7EE0BA1-4B26-4A19-B080-9AEA154AB8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58250-D686-4777-8ADF-2DB0FE8A5FFD}" type="datetimeFigureOut">
              <a:rPr lang="en-GB" smtClean="0"/>
              <a:t>08/08/2019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17B0C5F-030D-4DAB-ABBD-72262B6A65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EC0EF1C-15B4-40CE-8911-6BAD7D4561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76216-113D-4840-AA0B-CB1B0182D2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91825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184DDA8-933A-4EA2-A262-548A844300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58250-D686-4777-8ADF-2DB0FE8A5FFD}" type="datetimeFigureOut">
              <a:rPr lang="en-GB" smtClean="0"/>
              <a:t>08/08/2019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B494B12-02F6-44C1-825B-9477E1C0E7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81A06A-AB29-46C8-8869-DA43F8C888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76216-113D-4840-AA0B-CB1B0182D2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07933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70114D-6351-47CC-BE22-3355C93349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498842-E008-4698-8E8E-08899238F1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072EB0-0778-407C-A011-9C851A1E44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4D3063-14BE-4FBA-A5D9-87C06C0BE1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58250-D686-4777-8ADF-2DB0FE8A5FFD}" type="datetimeFigureOut">
              <a:rPr lang="en-GB" smtClean="0"/>
              <a:t>08/08/2019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DC2D18F-AE26-4C17-9472-307FFC0470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179D07D-3757-4608-AB0F-83926AE004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76216-113D-4840-AA0B-CB1B0182D2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48897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E08564-B8CD-43CD-99D9-57FAD0A85C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3C488B2-9F45-474B-AF92-6047269101B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46AE545-16C7-4308-8C1B-D1026098890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0FD5E3-ED08-4E91-A4F1-69CDB7574D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58250-D686-4777-8ADF-2DB0FE8A5FFD}" type="datetimeFigureOut">
              <a:rPr lang="en-GB" smtClean="0"/>
              <a:t>08/08/2019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D9B4B1-FFF4-440A-B489-D813F52521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292275-3463-4E9C-939C-3227BDBADB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76216-113D-4840-AA0B-CB1B0182D2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80024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546E23D-E7C9-4623-8904-C1C676AB8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1B3B4E-9043-4216-AE06-61D6737A14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328857-B4CC-48BE-8616-38F12CE2C92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858250-D686-4777-8ADF-2DB0FE8A5FFD}" type="datetimeFigureOut">
              <a:rPr lang="en-GB" smtClean="0"/>
              <a:t>08/08/2019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CEFA26-A746-47E9-AF34-8E1190E0E1B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5AD4C2-FA1D-4139-8AF5-DB913CFCE6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776216-113D-4840-AA0B-CB1B0182D2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61818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jpg"/><Relationship Id="rId7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4" Type="http://schemas.openxmlformats.org/officeDocument/2006/relationships/image" Target="../media/image3.png"/><Relationship Id="rId9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Relationship Id="rId9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D26178-BD0E-46DD-831D-4D28469079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141663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GB" dirty="0">
                <a:latin typeface="Comic Sans MS" panose="030F0702030302020204" pitchFamily="66" charset="0"/>
              </a:rPr>
              <a:t/>
            </a:r>
            <a:br>
              <a:rPr lang="en-GB" dirty="0">
                <a:latin typeface="Comic Sans MS" panose="030F0702030302020204" pitchFamily="66" charset="0"/>
              </a:rPr>
            </a:br>
            <a:r>
              <a:rPr lang="en-GB" dirty="0">
                <a:latin typeface="Comic Sans MS" panose="030F0702030302020204" pitchFamily="66" charset="0"/>
              </a:rPr>
              <a:t/>
            </a:r>
            <a:br>
              <a:rPr lang="en-GB" dirty="0">
                <a:latin typeface="Comic Sans MS" panose="030F0702030302020204" pitchFamily="66" charset="0"/>
              </a:rPr>
            </a:br>
            <a:r>
              <a:rPr lang="en-GB" dirty="0">
                <a:latin typeface="Comic Sans MS" panose="030F0702030302020204" pitchFamily="66" charset="0"/>
              </a:rPr>
              <a:t/>
            </a:r>
            <a:br>
              <a:rPr lang="en-GB" dirty="0">
                <a:latin typeface="Comic Sans MS" panose="030F0702030302020204" pitchFamily="66" charset="0"/>
              </a:rPr>
            </a:br>
            <a:r>
              <a:rPr lang="en-GB" altLang="en-US" sz="3200" dirty="0" err="1">
                <a:latin typeface="Comic Sans MS" panose="030F0702030302020204" pitchFamily="66" charset="0"/>
              </a:rPr>
              <a:t>Frèam</a:t>
            </a:r>
            <a:r>
              <a:rPr lang="en-GB" altLang="en-US" sz="3200" dirty="0">
                <a:latin typeface="Comic Sans MS" panose="030F0702030302020204" pitchFamily="66" charset="0"/>
              </a:rPr>
              <a:t> </a:t>
            </a:r>
            <a:r>
              <a:rPr lang="en-GB" altLang="en-US" sz="3200" dirty="0" err="1" smtClean="0">
                <a:latin typeface="Comic Sans MS" panose="030F0702030302020204" pitchFamily="66" charset="0"/>
              </a:rPr>
              <a:t>Cànain</a:t>
            </a:r>
            <a:r>
              <a:rPr lang="en-GB" altLang="en-US" sz="3200" dirty="0" smtClean="0">
                <a:latin typeface="Comic Sans MS" panose="030F0702030302020204" pitchFamily="66" charset="0"/>
              </a:rPr>
              <a:t>: A’ </a:t>
            </a:r>
            <a:r>
              <a:rPr lang="en-GB" sz="3100" dirty="0" err="1">
                <a:latin typeface="Comic Sans MS" panose="030F0702030302020204" pitchFamily="66" charset="0"/>
              </a:rPr>
              <a:t>Chiad</a:t>
            </a:r>
            <a:r>
              <a:rPr lang="en-GB" sz="3100" dirty="0">
                <a:latin typeface="Comic Sans MS" panose="030F0702030302020204" pitchFamily="66" charset="0"/>
              </a:rPr>
              <a:t> </a:t>
            </a:r>
            <a:r>
              <a:rPr lang="en-GB" sz="3100" dirty="0" err="1">
                <a:latin typeface="Comic Sans MS" panose="030F0702030302020204" pitchFamily="66" charset="0"/>
              </a:rPr>
              <a:t>Ìre</a:t>
            </a:r>
            <a:r>
              <a:rPr lang="en-GB" sz="3100" dirty="0">
                <a:latin typeface="Comic Sans MS" panose="030F0702030302020204" pitchFamily="66" charset="0"/>
              </a:rPr>
              <a:t> 24</a:t>
            </a:r>
            <a:r>
              <a:rPr lang="en-GB" dirty="0">
                <a:latin typeface="Comic Sans MS" panose="030F0702030302020204" pitchFamily="66" charset="0"/>
              </a:rPr>
              <a:t/>
            </a:r>
            <a:br>
              <a:rPr lang="en-GB" dirty="0">
                <a:latin typeface="Comic Sans MS" panose="030F0702030302020204" pitchFamily="66" charset="0"/>
              </a:rPr>
            </a:br>
            <a:r>
              <a:rPr lang="en-GB" dirty="0">
                <a:latin typeface="Comic Sans MS" panose="030F0702030302020204" pitchFamily="66" charset="0"/>
              </a:rPr>
              <a:t/>
            </a:r>
            <a:br>
              <a:rPr lang="en-GB" dirty="0">
                <a:latin typeface="Comic Sans MS" panose="030F0702030302020204" pitchFamily="66" charset="0"/>
              </a:rPr>
            </a:br>
            <a:r>
              <a:rPr lang="en-GB" dirty="0" err="1">
                <a:latin typeface="Comic Sans MS" panose="030F0702030302020204" pitchFamily="66" charset="0"/>
              </a:rPr>
              <a:t>Ainmearan</a:t>
            </a:r>
            <a:r>
              <a:rPr lang="en-GB" dirty="0">
                <a:latin typeface="Comic Sans MS" panose="030F0702030302020204" pitchFamily="66" charset="0"/>
              </a:rPr>
              <a:t/>
            </a:r>
            <a:br>
              <a:rPr lang="en-GB" dirty="0">
                <a:latin typeface="Comic Sans MS" panose="030F0702030302020204" pitchFamily="66" charset="0"/>
              </a:rPr>
            </a:br>
            <a:r>
              <a:rPr lang="en-GB" dirty="0">
                <a:latin typeface="Comic Sans MS" panose="030F0702030302020204" pitchFamily="66" charset="0"/>
              </a:rPr>
              <a:t/>
            </a:r>
            <a:br>
              <a:rPr lang="en-GB" dirty="0">
                <a:latin typeface="Comic Sans MS" panose="030F0702030302020204" pitchFamily="66" charset="0"/>
              </a:rPr>
            </a:br>
            <a:r>
              <a:rPr lang="en-GB" dirty="0" err="1">
                <a:latin typeface="Comic Sans MS" panose="030F0702030302020204" pitchFamily="66" charset="0"/>
              </a:rPr>
              <a:t>Boireanta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agus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Fireanta</a:t>
            </a:r>
            <a:endParaRPr lang="en-GB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14653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181A71-E132-4B2D-8178-D0CFD13410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4043" y="185511"/>
            <a:ext cx="11522528" cy="981075"/>
          </a:xfrm>
        </p:spPr>
        <p:txBody>
          <a:bodyPr>
            <a:normAutofit/>
          </a:bodyPr>
          <a:lstStyle/>
          <a:p>
            <a:r>
              <a:rPr lang="en-GB" sz="2400" dirty="0" err="1">
                <a:latin typeface="Comic Sans MS" panose="030F0702030302020204" pitchFamily="66" charset="0"/>
              </a:rPr>
              <a:t>Tha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fios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agam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ciamar</a:t>
            </a:r>
            <a:r>
              <a:rPr lang="en-GB" sz="2400" dirty="0">
                <a:latin typeface="Comic Sans MS" panose="030F0702030302020204" pitchFamily="66" charset="0"/>
              </a:rPr>
              <a:t> a </a:t>
            </a:r>
            <a:r>
              <a:rPr lang="en-GB" sz="2400" dirty="0" err="1">
                <a:latin typeface="Comic Sans MS" panose="030F0702030302020204" pitchFamily="66" charset="0"/>
              </a:rPr>
              <a:t>gheibh</a:t>
            </a:r>
            <a:r>
              <a:rPr lang="en-GB" sz="2400" dirty="0">
                <a:latin typeface="Comic Sans MS" panose="030F0702030302020204" pitchFamily="66" charset="0"/>
              </a:rPr>
              <a:t> mi a-</a:t>
            </a:r>
            <a:r>
              <a:rPr lang="en-GB" sz="2400" dirty="0" err="1">
                <a:latin typeface="Comic Sans MS" panose="030F0702030302020204" pitchFamily="66" charset="0"/>
              </a:rPr>
              <a:t>mach</a:t>
            </a:r>
            <a:r>
              <a:rPr lang="en-GB" sz="2400" dirty="0">
                <a:latin typeface="Comic Sans MS" panose="030F0702030302020204" pitchFamily="66" charset="0"/>
              </a:rPr>
              <a:t> a </a:t>
            </a:r>
            <a:r>
              <a:rPr lang="en-GB" sz="2400" dirty="0" err="1">
                <a:latin typeface="Comic Sans MS" panose="030F0702030302020204" pitchFamily="66" charset="0"/>
              </a:rPr>
              <a:t>bheil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ainmear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boireanta</a:t>
            </a:r>
            <a:r>
              <a:rPr lang="en-GB" sz="2400" dirty="0">
                <a:latin typeface="Comic Sans MS" panose="030F0702030302020204" pitchFamily="66" charset="0"/>
              </a:rPr>
              <a:t> no </a:t>
            </a:r>
            <a:r>
              <a:rPr lang="en-GB" sz="2400" dirty="0" err="1">
                <a:latin typeface="Comic Sans MS" panose="030F0702030302020204" pitchFamily="66" charset="0"/>
              </a:rPr>
              <a:t>fireanta</a:t>
            </a:r>
            <a:r>
              <a:rPr lang="en-GB" sz="2400" dirty="0">
                <a:latin typeface="Comic Sans MS" panose="030F0702030302020204" pitchFamily="66" charset="0"/>
              </a:rPr>
              <a:t>.</a:t>
            </a:r>
            <a:endParaRPr lang="en-GB" sz="2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2BDE3B-9D60-445D-9F6B-ECE0F6D748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5429" y="1166586"/>
            <a:ext cx="10515600" cy="5488442"/>
          </a:xfrm>
        </p:spPr>
        <p:txBody>
          <a:bodyPr/>
          <a:lstStyle/>
          <a:p>
            <a:pPr marL="0" indent="0">
              <a:buNone/>
            </a:pPr>
            <a:r>
              <a:rPr lang="en-GB" dirty="0" err="1">
                <a:latin typeface="Comic Sans MS" panose="030F0702030302020204" pitchFamily="66" charset="0"/>
              </a:rPr>
              <a:t>Lorg</a:t>
            </a:r>
            <a:r>
              <a:rPr lang="en-GB" dirty="0">
                <a:latin typeface="Comic Sans MS" panose="030F0702030302020204" pitchFamily="66" charset="0"/>
              </a:rPr>
              <a:t> 5 </a:t>
            </a:r>
            <a:r>
              <a:rPr lang="en-GB" dirty="0" err="1">
                <a:latin typeface="Comic Sans MS" panose="030F0702030302020204" pitchFamily="66" charset="0"/>
              </a:rPr>
              <a:t>ainmearan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fireanta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eile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agus</a:t>
            </a:r>
            <a:r>
              <a:rPr lang="en-GB" dirty="0">
                <a:latin typeface="Comic Sans MS" panose="030F0702030302020204" pitchFamily="66" charset="0"/>
              </a:rPr>
              <a:t> 5 </a:t>
            </a:r>
            <a:r>
              <a:rPr lang="en-GB" dirty="0" err="1">
                <a:latin typeface="Comic Sans MS" panose="030F0702030302020204" pitchFamily="66" charset="0"/>
              </a:rPr>
              <a:t>ainmearan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boireanta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eile</a:t>
            </a: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dirty="0" err="1">
                <a:latin typeface="Comic Sans MS" panose="030F0702030302020204" pitchFamily="66" charset="0"/>
              </a:rPr>
              <a:t>anns</a:t>
            </a:r>
            <a:r>
              <a:rPr lang="en-GB" dirty="0">
                <a:latin typeface="Comic Sans MS" panose="030F0702030302020204" pitchFamily="66" charset="0"/>
              </a:rPr>
              <a:t> an </a:t>
            </a:r>
            <a:r>
              <a:rPr lang="en-GB" dirty="0" err="1" smtClean="0">
                <a:latin typeface="Comic Sans MS" panose="030F0702030302020204" pitchFamily="66" charset="0"/>
              </a:rPr>
              <a:t>fhaclair</a:t>
            </a:r>
            <a:r>
              <a:rPr lang="en-GB" dirty="0" smtClean="0">
                <a:latin typeface="Comic Sans MS" panose="030F0702030302020204" pitchFamily="66" charset="0"/>
              </a:rPr>
              <a:t>. </a:t>
            </a:r>
            <a:r>
              <a:rPr lang="en-GB" dirty="0" err="1" smtClean="0">
                <a:latin typeface="Comic Sans MS" panose="030F0702030302020204" pitchFamily="66" charset="0"/>
              </a:rPr>
              <a:t>Sgriobh</a:t>
            </a:r>
            <a:r>
              <a:rPr lang="en-GB" dirty="0" smtClean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iad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ann</a:t>
            </a:r>
            <a:r>
              <a:rPr lang="en-GB" dirty="0">
                <a:latin typeface="Comic Sans MS" panose="030F0702030302020204" pitchFamily="66" charset="0"/>
              </a:rPr>
              <a:t> an </a:t>
            </a:r>
            <a:r>
              <a:rPr lang="en-GB" dirty="0" err="1">
                <a:latin typeface="Comic Sans MS" panose="030F0702030302020204" pitchFamily="66" charset="0"/>
              </a:rPr>
              <a:t>clàr</a:t>
            </a:r>
            <a:r>
              <a:rPr lang="en-GB" dirty="0">
                <a:latin typeface="Comic Sans MS" panose="030F0702030302020204" pitchFamily="66" charset="0"/>
              </a:rPr>
              <a:t> mar </a:t>
            </a:r>
            <a:r>
              <a:rPr lang="en-GB" dirty="0" err="1">
                <a:latin typeface="Comic Sans MS" panose="030F0702030302020204" pitchFamily="66" charset="0"/>
              </a:rPr>
              <a:t>seo</a:t>
            </a:r>
            <a:r>
              <a:rPr lang="en-GB" dirty="0">
                <a:latin typeface="Comic Sans MS" panose="030F0702030302020204" pitchFamily="66" charset="0"/>
              </a:rPr>
              <a:t>:</a:t>
            </a: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06649AC-D1DA-4D28-A9DC-3791542197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472804"/>
              </p:ext>
            </p:extLst>
          </p:nvPr>
        </p:nvGraphicFramePr>
        <p:xfrm>
          <a:off x="636815" y="2687320"/>
          <a:ext cx="10515600" cy="3870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06785">
                  <a:extLst>
                    <a:ext uri="{9D8B030D-6E8A-4147-A177-3AD203B41FA5}">
                      <a16:colId xmlns:a16="http://schemas.microsoft.com/office/drawing/2014/main" val="1932877838"/>
                    </a:ext>
                  </a:extLst>
                </a:gridCol>
                <a:gridCol w="5208815">
                  <a:extLst>
                    <a:ext uri="{9D8B030D-6E8A-4147-A177-3AD203B41FA5}">
                      <a16:colId xmlns:a16="http://schemas.microsoft.com/office/drawing/2014/main" val="420971513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 err="1">
                          <a:solidFill>
                            <a:srgbClr val="7030A0"/>
                          </a:solidFill>
                          <a:latin typeface="Comic Sans MS" panose="030F0702030302020204" pitchFamily="66" charset="0"/>
                        </a:rPr>
                        <a:t>ainmearan</a:t>
                      </a:r>
                      <a:r>
                        <a:rPr lang="en-GB" sz="3200" b="0" dirty="0">
                          <a:solidFill>
                            <a:srgbClr val="7030A0"/>
                          </a:solidFill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3200" b="0" dirty="0" err="1">
                          <a:solidFill>
                            <a:srgbClr val="7030A0"/>
                          </a:solidFill>
                          <a:latin typeface="Comic Sans MS" panose="030F0702030302020204" pitchFamily="66" charset="0"/>
                        </a:rPr>
                        <a:t>fireanta</a:t>
                      </a:r>
                      <a:endParaRPr lang="en-GB" sz="3200" b="0" dirty="0">
                        <a:solidFill>
                          <a:srgbClr val="7030A0"/>
                        </a:solidFill>
                        <a:latin typeface="Comic Sans MS" panose="030F0702030302020204" pitchFamily="66" charset="0"/>
                      </a:endParaRPr>
                    </a:p>
                    <a:p>
                      <a:pPr algn="ctr"/>
                      <a:endParaRPr lang="en-GB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 err="1">
                          <a:solidFill>
                            <a:schemeClr val="accent2"/>
                          </a:solidFill>
                          <a:latin typeface="Comic Sans MS" panose="030F0702030302020204" pitchFamily="66" charset="0"/>
                        </a:rPr>
                        <a:t>ainmearan</a:t>
                      </a:r>
                      <a:r>
                        <a:rPr lang="en-GB" sz="3200" b="0" dirty="0">
                          <a:solidFill>
                            <a:schemeClr val="accent2"/>
                          </a:solidFill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3200" b="0" dirty="0" err="1">
                          <a:solidFill>
                            <a:schemeClr val="accent2"/>
                          </a:solidFill>
                          <a:latin typeface="Comic Sans MS" panose="030F0702030302020204" pitchFamily="66" charset="0"/>
                        </a:rPr>
                        <a:t>boireanta</a:t>
                      </a:r>
                      <a:endParaRPr lang="en-GB" sz="3200" b="0" dirty="0">
                        <a:solidFill>
                          <a:schemeClr val="accent2"/>
                        </a:solidFill>
                        <a:latin typeface="Comic Sans MS" panose="030F0702030302020204" pitchFamily="66" charset="0"/>
                      </a:endParaRPr>
                    </a:p>
                    <a:p>
                      <a:pPr algn="ctr"/>
                      <a:endParaRPr lang="en-GB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60387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  <a:p>
                      <a:endParaRPr lang="en-GB" dirty="0"/>
                    </a:p>
                    <a:p>
                      <a:endParaRPr lang="en-GB" dirty="0"/>
                    </a:p>
                    <a:p>
                      <a:endParaRPr lang="en-GB" dirty="0"/>
                    </a:p>
                    <a:p>
                      <a:endParaRPr lang="en-GB" dirty="0"/>
                    </a:p>
                    <a:p>
                      <a:endParaRPr lang="en-GB" dirty="0"/>
                    </a:p>
                    <a:p>
                      <a:endParaRPr lang="en-GB" dirty="0"/>
                    </a:p>
                    <a:p>
                      <a:endParaRPr lang="en-GB" dirty="0"/>
                    </a:p>
                    <a:p>
                      <a:endParaRPr lang="en-GB" dirty="0"/>
                    </a:p>
                    <a:p>
                      <a:endParaRPr lang="en-GB" dirty="0"/>
                    </a:p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12126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88985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181A71-E132-4B2D-8178-D0CFD13410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81075"/>
          </a:xfrm>
        </p:spPr>
        <p:txBody>
          <a:bodyPr>
            <a:normAutofit/>
          </a:bodyPr>
          <a:lstStyle/>
          <a:p>
            <a:r>
              <a:rPr lang="en-GB" sz="1800" dirty="0" err="1">
                <a:latin typeface="Comic Sans MS" panose="030F0702030302020204" pitchFamily="66" charset="0"/>
              </a:rPr>
              <a:t>Tha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fios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agam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dè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th</a:t>
            </a:r>
            <a:r>
              <a:rPr lang="en-GB" sz="1800" dirty="0">
                <a:latin typeface="Comic Sans MS" panose="030F0702030302020204" pitchFamily="66" charset="0"/>
              </a:rPr>
              <a:t>’ </a:t>
            </a:r>
            <a:r>
              <a:rPr lang="en-GB" sz="1800" dirty="0" err="1">
                <a:latin typeface="Comic Sans MS" panose="030F0702030302020204" pitchFamily="66" charset="0"/>
              </a:rPr>
              <a:t>ann</a:t>
            </a:r>
            <a:r>
              <a:rPr lang="en-GB" sz="1800" dirty="0">
                <a:latin typeface="Comic Sans MS" panose="030F0702030302020204" pitchFamily="66" charset="0"/>
              </a:rPr>
              <a:t> an </a:t>
            </a:r>
            <a:r>
              <a:rPr lang="en-GB" sz="1800" dirty="0" err="1">
                <a:latin typeface="Comic Sans MS" panose="030F0702030302020204" pitchFamily="66" charset="0"/>
              </a:rPr>
              <a:t>ainmear</a:t>
            </a:r>
            <a:r>
              <a:rPr lang="en-GB" sz="1800" dirty="0">
                <a:latin typeface="Comic Sans MS" panose="030F0702030302020204" pitchFamily="66" charset="0"/>
              </a:rPr>
              <a:t>.</a:t>
            </a:r>
            <a:r>
              <a:rPr lang="en-GB" dirty="0"/>
              <a:t/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2BDE3B-9D60-445D-9F6B-ECE0F6D748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04433"/>
            <a:ext cx="10515600" cy="5488442"/>
          </a:xfrm>
        </p:spPr>
        <p:txBody>
          <a:bodyPr/>
          <a:lstStyle/>
          <a:p>
            <a:pPr marL="0" indent="0">
              <a:buNone/>
            </a:pPr>
            <a:r>
              <a:rPr lang="en-GB" dirty="0">
                <a:latin typeface="Comic Sans MS" panose="030F0702030302020204" pitchFamily="66" charset="0"/>
              </a:rPr>
              <a:t>‘S e </a:t>
            </a:r>
            <a:r>
              <a:rPr lang="en-GB" dirty="0" err="1">
                <a:solidFill>
                  <a:schemeClr val="accent6"/>
                </a:solidFill>
                <a:latin typeface="Comic Sans MS" panose="030F0702030302020204" pitchFamily="66" charset="0"/>
              </a:rPr>
              <a:t>ainmear</a:t>
            </a:r>
            <a:r>
              <a:rPr lang="en-GB" dirty="0">
                <a:solidFill>
                  <a:schemeClr val="accent6"/>
                </a:solidFill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facal</a:t>
            </a:r>
            <a:r>
              <a:rPr lang="en-GB" dirty="0">
                <a:latin typeface="Comic Sans MS" panose="030F0702030302020204" pitchFamily="66" charset="0"/>
              </a:rPr>
              <a:t> a </a:t>
            </a:r>
            <a:r>
              <a:rPr lang="en-GB" dirty="0" err="1">
                <a:latin typeface="Comic Sans MS" panose="030F0702030302020204" pitchFamily="66" charset="0"/>
              </a:rPr>
              <a:t>chleachdas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tu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airson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bruidhinn</a:t>
            </a:r>
            <a:r>
              <a:rPr lang="en-GB" dirty="0">
                <a:latin typeface="Comic Sans MS" panose="030F0702030302020204" pitchFamily="66" charset="0"/>
              </a:rPr>
              <a:t> air </a:t>
            </a:r>
            <a:r>
              <a:rPr lang="en-GB" dirty="0" err="1">
                <a:latin typeface="Comic Sans MS" panose="030F0702030302020204" pitchFamily="66" charset="0"/>
              </a:rPr>
              <a:t>neach</a:t>
            </a:r>
            <a:r>
              <a:rPr lang="en-GB" dirty="0">
                <a:latin typeface="Comic Sans MS" panose="030F0702030302020204" pitchFamily="66" charset="0"/>
              </a:rPr>
              <a:t>, </a:t>
            </a:r>
            <a:r>
              <a:rPr lang="en-GB" dirty="0" err="1">
                <a:latin typeface="Comic Sans MS" panose="030F0702030302020204" pitchFamily="66" charset="0"/>
              </a:rPr>
              <a:t>à</a:t>
            </a:r>
            <a:r>
              <a:rPr lang="en-GB" dirty="0" err="1" smtClean="0">
                <a:latin typeface="Comic Sans MS" panose="030F0702030302020204" pitchFamily="66" charset="0"/>
              </a:rPr>
              <a:t>ite</a:t>
            </a:r>
            <a:r>
              <a:rPr lang="en-GB" dirty="0">
                <a:latin typeface="Comic Sans MS" panose="030F0702030302020204" pitchFamily="66" charset="0"/>
              </a:rPr>
              <a:t>, </a:t>
            </a:r>
            <a:r>
              <a:rPr lang="en-GB" dirty="0" err="1" smtClean="0">
                <a:latin typeface="Comic Sans MS" panose="030F0702030302020204" pitchFamily="66" charset="0"/>
              </a:rPr>
              <a:t>faireachdainn</a:t>
            </a:r>
            <a:r>
              <a:rPr lang="en-GB" dirty="0" smtClean="0">
                <a:latin typeface="Comic Sans MS" panose="030F0702030302020204" pitchFamily="66" charset="0"/>
              </a:rPr>
              <a:t> </a:t>
            </a:r>
            <a:r>
              <a:rPr lang="en-GB" dirty="0">
                <a:latin typeface="Comic Sans MS" panose="030F0702030302020204" pitchFamily="66" charset="0"/>
              </a:rPr>
              <a:t>no </a:t>
            </a:r>
            <a:r>
              <a:rPr lang="en-GB" dirty="0" err="1">
                <a:latin typeface="Comic Sans MS" panose="030F0702030302020204" pitchFamily="66" charset="0"/>
              </a:rPr>
              <a:t>rud</a:t>
            </a:r>
            <a:r>
              <a:rPr lang="en-GB" dirty="0">
                <a:latin typeface="Comic Sans MS" panose="030F0702030302020204" pitchFamily="66" charset="0"/>
              </a:rPr>
              <a:t>.</a:t>
            </a: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r>
              <a:rPr lang="en-GB" dirty="0" err="1">
                <a:latin typeface="Comic Sans MS" panose="030F0702030302020204" pitchFamily="66" charset="0"/>
              </a:rPr>
              <a:t>iasg</a:t>
            </a:r>
            <a:r>
              <a:rPr lang="en-GB" dirty="0">
                <a:latin typeface="Comic Sans MS" panose="030F0702030302020204" pitchFamily="66" charset="0"/>
              </a:rPr>
              <a:t>                </a:t>
            </a:r>
            <a:r>
              <a:rPr lang="en-GB" dirty="0" err="1">
                <a:latin typeface="Comic Sans MS" panose="030F0702030302020204" pitchFamily="66" charset="0"/>
              </a:rPr>
              <a:t>taigh</a:t>
            </a:r>
            <a:r>
              <a:rPr lang="en-GB" dirty="0">
                <a:latin typeface="Comic Sans MS" panose="030F0702030302020204" pitchFamily="66" charset="0"/>
              </a:rPr>
              <a:t>               Eilidh               Alba</a:t>
            </a:r>
          </a:p>
          <a:p>
            <a:pPr marL="0" indent="0" algn="ctr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r>
              <a:rPr lang="en-GB" dirty="0" err="1">
                <a:latin typeface="Comic Sans MS" panose="030F0702030302020204" pitchFamily="66" charset="0"/>
              </a:rPr>
              <a:t>toileachas</a:t>
            </a:r>
            <a:r>
              <a:rPr lang="en-GB" dirty="0">
                <a:latin typeface="Comic Sans MS" panose="030F0702030302020204" pitchFamily="66" charset="0"/>
              </a:rPr>
              <a:t>        t-</a:t>
            </a:r>
            <a:r>
              <a:rPr lang="en-GB" dirty="0" err="1">
                <a:latin typeface="Comic Sans MS" panose="030F0702030302020204" pitchFamily="66" charset="0"/>
              </a:rPr>
              <a:t>lèine</a:t>
            </a:r>
            <a:r>
              <a:rPr lang="en-GB" dirty="0">
                <a:latin typeface="Comic Sans MS" panose="030F0702030302020204" pitchFamily="66" charset="0"/>
              </a:rPr>
              <a:t>            Spot                </a:t>
            </a:r>
            <a:r>
              <a:rPr lang="en-GB" dirty="0" err="1">
                <a:latin typeface="Comic Sans MS" panose="030F0702030302020204" pitchFamily="66" charset="0"/>
              </a:rPr>
              <a:t>uisge</a:t>
            </a:r>
            <a:r>
              <a:rPr lang="en-GB" dirty="0">
                <a:latin typeface="Comic Sans MS" panose="030F0702030302020204" pitchFamily="66" charset="0"/>
              </a:rPr>
              <a:t>       </a:t>
            </a: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1AD4126-DDD2-4C8E-88BA-6C116EF5CB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692" y="4596931"/>
            <a:ext cx="1378403" cy="140944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E34C6AD-A3BE-4B36-8BAB-F6ADC3AF2A8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05" t="17700" r="11647" b="17113"/>
          <a:stretch/>
        </p:blipFill>
        <p:spPr>
          <a:xfrm>
            <a:off x="4020911" y="1985508"/>
            <a:ext cx="1616528" cy="140944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4E58472-9DCC-411F-8B07-539BDE33BF0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066" y="1805364"/>
            <a:ext cx="886509" cy="140944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0AE6EFF-F315-4443-B284-9AEB2206766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1326" y="1604472"/>
            <a:ext cx="1378403" cy="214418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D103BC3-A87F-409A-A487-BBA5A0C4A46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7026" y="4749745"/>
            <a:ext cx="1378404" cy="110382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C43334F-8E4A-4C0F-9F83-5A3DF12A49C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9553" y="4632630"/>
            <a:ext cx="1229406" cy="1338051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6F2EDF8C-2F9E-4384-AFC3-75DAB4A9975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1233" y="2100076"/>
            <a:ext cx="2628900" cy="1743075"/>
          </a:xfrm>
          <a:prstGeom prst="rect">
            <a:avLst/>
          </a:prstGeom>
        </p:spPr>
      </p:pic>
      <p:pic>
        <p:nvPicPr>
          <p:cNvPr id="1034" name="Picture 10" descr="Image result for copyright free rain">
            <a:extLst>
              <a:ext uri="{FF2B5EF4-FFF2-40B4-BE49-F238E27FC236}">
                <a16:creationId xmlns:a16="http://schemas.microsoft.com/office/drawing/2014/main" id="{805D386D-273F-401A-A986-C32287F1F32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297"/>
          <a:stretch/>
        </p:blipFill>
        <p:spPr bwMode="auto">
          <a:xfrm>
            <a:off x="8870828" y="4406179"/>
            <a:ext cx="2248929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05877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181A71-E132-4B2D-8178-D0CFD13410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81075"/>
          </a:xfrm>
        </p:spPr>
        <p:txBody>
          <a:bodyPr>
            <a:normAutofit/>
          </a:bodyPr>
          <a:lstStyle/>
          <a:p>
            <a:r>
              <a:rPr lang="en-GB" sz="1800" dirty="0" err="1">
                <a:latin typeface="Comic Sans MS" panose="030F0702030302020204" pitchFamily="66" charset="0"/>
              </a:rPr>
              <a:t>Tha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fios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agam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dè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th</a:t>
            </a:r>
            <a:r>
              <a:rPr lang="en-GB" sz="1800" dirty="0">
                <a:latin typeface="Comic Sans MS" panose="030F0702030302020204" pitchFamily="66" charset="0"/>
              </a:rPr>
              <a:t>’ </a:t>
            </a:r>
            <a:r>
              <a:rPr lang="en-GB" sz="1800" dirty="0" err="1">
                <a:latin typeface="Comic Sans MS" panose="030F0702030302020204" pitchFamily="66" charset="0"/>
              </a:rPr>
              <a:t>ann</a:t>
            </a:r>
            <a:r>
              <a:rPr lang="en-GB" sz="1800" dirty="0">
                <a:latin typeface="Comic Sans MS" panose="030F0702030302020204" pitchFamily="66" charset="0"/>
              </a:rPr>
              <a:t> an </a:t>
            </a:r>
            <a:r>
              <a:rPr lang="en-GB" sz="1800" dirty="0" err="1">
                <a:latin typeface="Comic Sans MS" panose="030F0702030302020204" pitchFamily="66" charset="0"/>
              </a:rPr>
              <a:t>ainmear</a:t>
            </a:r>
            <a:r>
              <a:rPr lang="en-GB" sz="1800" dirty="0">
                <a:latin typeface="Comic Sans MS" panose="030F0702030302020204" pitchFamily="66" charset="0"/>
              </a:rPr>
              <a:t>.</a:t>
            </a:r>
            <a:r>
              <a:rPr lang="en-GB" dirty="0"/>
              <a:t/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2BDE3B-9D60-445D-9F6B-ECE0F6D748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9457" y="1346200"/>
            <a:ext cx="10515600" cy="5021943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GB" dirty="0">
                <a:latin typeface="Comic Sans MS" panose="030F0702030302020204" pitchFamily="66" charset="0"/>
              </a:rPr>
              <a:t>Mas e </a:t>
            </a:r>
            <a:r>
              <a:rPr lang="en-GB" dirty="0" err="1">
                <a:latin typeface="Comic Sans MS" panose="030F0702030302020204" pitchFamily="66" charset="0"/>
              </a:rPr>
              <a:t>ainm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 smtClean="0">
                <a:latin typeface="Comic Sans MS" panose="030F0702030302020204" pitchFamily="66" charset="0"/>
              </a:rPr>
              <a:t>neach</a:t>
            </a:r>
            <a:r>
              <a:rPr lang="en-GB" dirty="0">
                <a:latin typeface="Comic Sans MS" panose="030F0702030302020204" pitchFamily="66" charset="0"/>
              </a:rPr>
              <a:t>, </a:t>
            </a:r>
            <a:r>
              <a:rPr lang="en-GB" dirty="0" err="1">
                <a:latin typeface="Comic Sans MS" panose="030F0702030302020204" pitchFamily="66" charset="0"/>
              </a:rPr>
              <a:t>latha</a:t>
            </a:r>
            <a:r>
              <a:rPr lang="en-GB" dirty="0">
                <a:latin typeface="Comic Sans MS" panose="030F0702030302020204" pitchFamily="66" charset="0"/>
              </a:rPr>
              <a:t>, </a:t>
            </a:r>
            <a:r>
              <a:rPr lang="en-GB" dirty="0" err="1">
                <a:latin typeface="Comic Sans MS" panose="030F0702030302020204" pitchFamily="66" charset="0"/>
              </a:rPr>
              <a:t>mìos</a:t>
            </a:r>
            <a:r>
              <a:rPr lang="en-GB" dirty="0">
                <a:latin typeface="Comic Sans MS" panose="030F0702030302020204" pitchFamily="66" charset="0"/>
              </a:rPr>
              <a:t> no </a:t>
            </a:r>
            <a:r>
              <a:rPr lang="en-GB" dirty="0" err="1">
                <a:latin typeface="Comic Sans MS" panose="030F0702030302020204" pitchFamily="66" charset="0"/>
              </a:rPr>
              <a:t>à</a:t>
            </a:r>
            <a:r>
              <a:rPr lang="en-GB" dirty="0" err="1" smtClean="0">
                <a:latin typeface="Comic Sans MS" panose="030F0702030302020204" pitchFamily="66" charset="0"/>
              </a:rPr>
              <a:t>ite</a:t>
            </a:r>
            <a:r>
              <a:rPr lang="en-GB" dirty="0" smtClean="0">
                <a:latin typeface="Comic Sans MS" panose="030F0702030302020204" pitchFamily="66" charset="0"/>
              </a:rPr>
              <a:t> </a:t>
            </a:r>
            <a:r>
              <a:rPr lang="en-GB" dirty="0">
                <a:latin typeface="Comic Sans MS" panose="030F0702030302020204" pitchFamily="66" charset="0"/>
              </a:rPr>
              <a:t>a </a:t>
            </a:r>
            <a:r>
              <a:rPr lang="en-GB" dirty="0" err="1">
                <a:latin typeface="Comic Sans MS" panose="030F0702030302020204" pitchFamily="66" charset="0"/>
              </a:rPr>
              <a:t>th</a:t>
            </a:r>
            <a:r>
              <a:rPr lang="en-GB" dirty="0" smtClean="0">
                <a:latin typeface="Comic Sans MS" panose="030F0702030302020204" pitchFamily="66" charset="0"/>
              </a:rPr>
              <a:t>’ </a:t>
            </a:r>
            <a:r>
              <a:rPr lang="en-GB" dirty="0" err="1" smtClean="0">
                <a:latin typeface="Comic Sans MS" panose="030F0702030302020204" pitchFamily="66" charset="0"/>
              </a:rPr>
              <a:t>ann</a:t>
            </a:r>
            <a:r>
              <a:rPr lang="en-GB" dirty="0">
                <a:latin typeface="Comic Sans MS" panose="030F0702030302020204" pitchFamily="66" charset="0"/>
              </a:rPr>
              <a:t>, </a:t>
            </a:r>
            <a:r>
              <a:rPr lang="en-GB" dirty="0" err="1">
                <a:latin typeface="Comic Sans MS" panose="030F0702030302020204" pitchFamily="66" charset="0"/>
              </a:rPr>
              <a:t>cuiridh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sinn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 smtClean="0">
                <a:latin typeface="Comic Sans MS" panose="030F0702030302020204" pitchFamily="66" charset="0"/>
              </a:rPr>
              <a:t>litir</a:t>
            </a:r>
            <a:r>
              <a:rPr lang="en-GB" dirty="0" smtClean="0">
                <a:latin typeface="Comic Sans MS" panose="030F0702030302020204" pitchFamily="66" charset="0"/>
              </a:rPr>
              <a:t> </a:t>
            </a:r>
            <a:r>
              <a:rPr lang="en-GB" dirty="0" err="1" smtClean="0">
                <a:latin typeface="Comic Sans MS" panose="030F0702030302020204" pitchFamily="66" charset="0"/>
              </a:rPr>
              <a:t>mhòr</a:t>
            </a:r>
            <a:r>
              <a:rPr lang="en-GB" dirty="0" smtClean="0">
                <a:latin typeface="Comic Sans MS" panose="030F0702030302020204" pitchFamily="66" charset="0"/>
              </a:rPr>
              <a:t> </a:t>
            </a:r>
            <a:r>
              <a:rPr lang="en-GB" dirty="0" err="1" smtClean="0">
                <a:latin typeface="Comic Sans MS" panose="030F0702030302020204" pitchFamily="66" charset="0"/>
              </a:rPr>
              <a:t>aig</a:t>
            </a:r>
            <a:r>
              <a:rPr lang="en-GB" dirty="0" smtClean="0">
                <a:latin typeface="Comic Sans MS" panose="030F0702030302020204" pitchFamily="66" charset="0"/>
              </a:rPr>
              <a:t> </a:t>
            </a:r>
            <a:r>
              <a:rPr lang="en-GB" dirty="0">
                <a:latin typeface="Comic Sans MS" panose="030F0702030302020204" pitchFamily="66" charset="0"/>
              </a:rPr>
              <a:t>an </a:t>
            </a:r>
            <a:r>
              <a:rPr lang="en-GB" dirty="0" err="1">
                <a:latin typeface="Comic Sans MS" panose="030F0702030302020204" pitchFamily="66" charset="0"/>
              </a:rPr>
              <a:t>toiseach</a:t>
            </a:r>
            <a:r>
              <a:rPr lang="en-GB" dirty="0">
                <a:latin typeface="Comic Sans MS" panose="030F0702030302020204" pitchFamily="66" charset="0"/>
              </a:rPr>
              <a:t>.</a:t>
            </a: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dirty="0" err="1">
                <a:solidFill>
                  <a:srgbClr val="0070C0"/>
                </a:solidFill>
                <a:latin typeface="Comic Sans MS" panose="030F0702030302020204" pitchFamily="66" charset="0"/>
              </a:rPr>
              <a:t>M</a:t>
            </a:r>
            <a:r>
              <a:rPr lang="en-GB" dirty="0" err="1">
                <a:latin typeface="Comic Sans MS" panose="030F0702030302020204" pitchFamily="66" charset="0"/>
              </a:rPr>
              <a:t>urchadh</a:t>
            </a:r>
            <a:r>
              <a:rPr lang="en-GB" dirty="0">
                <a:latin typeface="Comic Sans MS" panose="030F0702030302020204" pitchFamily="66" charset="0"/>
              </a:rPr>
              <a:t>          </a:t>
            </a:r>
            <a:r>
              <a:rPr lang="en-GB" dirty="0" err="1" smtClean="0">
                <a:solidFill>
                  <a:srgbClr val="0070C0"/>
                </a:solidFill>
                <a:latin typeface="Comic Sans MS" panose="030F0702030302020204" pitchFamily="66" charset="0"/>
              </a:rPr>
              <a:t>I</a:t>
            </a:r>
            <a:r>
              <a:rPr lang="en-GB" dirty="0" err="1" smtClean="0">
                <a:latin typeface="Comic Sans MS" panose="030F0702030302020204" pitchFamily="66" charset="0"/>
              </a:rPr>
              <a:t>nbhir</a:t>
            </a:r>
            <a:r>
              <a:rPr lang="en-GB" dirty="0" smtClean="0">
                <a:latin typeface="Comic Sans MS" panose="030F0702030302020204" pitchFamily="66" charset="0"/>
              </a:rPr>
              <a:t> </a:t>
            </a:r>
            <a:r>
              <a:rPr lang="en-GB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N</a:t>
            </a:r>
            <a:r>
              <a:rPr lang="en-GB" dirty="0" smtClean="0">
                <a:latin typeface="Comic Sans MS" panose="030F0702030302020204" pitchFamily="66" charset="0"/>
              </a:rPr>
              <a:t>is             </a:t>
            </a:r>
            <a:r>
              <a:rPr lang="en-GB" dirty="0">
                <a:solidFill>
                  <a:srgbClr val="0070C0"/>
                </a:solidFill>
                <a:latin typeface="Comic Sans MS" panose="030F0702030302020204" pitchFamily="66" charset="0"/>
              </a:rPr>
              <a:t>L</a:t>
            </a:r>
            <a:r>
              <a:rPr lang="en-GB" dirty="0">
                <a:latin typeface="Comic Sans MS" panose="030F0702030302020204" pitchFamily="66" charset="0"/>
              </a:rPr>
              <a:t>ili              </a:t>
            </a:r>
            <a:r>
              <a:rPr lang="en-GB" dirty="0" err="1">
                <a:solidFill>
                  <a:srgbClr val="0070C0"/>
                </a:solidFill>
                <a:latin typeface="Comic Sans MS" panose="030F0702030302020204" pitchFamily="66" charset="0"/>
              </a:rPr>
              <a:t>D</a:t>
            </a:r>
            <a:r>
              <a:rPr lang="en-GB" dirty="0" err="1">
                <a:latin typeface="Comic Sans MS" panose="030F0702030302020204" pitchFamily="66" charset="0"/>
              </a:rPr>
              <a:t>iluain</a:t>
            </a: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dirty="0">
                <a:latin typeface="Comic Sans MS" panose="030F0702030302020204" pitchFamily="66" charset="0"/>
              </a:rPr>
              <a:t>am </a:t>
            </a:r>
            <a:r>
              <a:rPr lang="en-GB" dirty="0" err="1">
                <a:solidFill>
                  <a:srgbClr val="0070C0"/>
                </a:solidFill>
                <a:latin typeface="Comic Sans MS" panose="030F0702030302020204" pitchFamily="66" charset="0"/>
              </a:rPr>
              <a:t>F</a:t>
            </a:r>
            <a:r>
              <a:rPr lang="en-GB" dirty="0" err="1">
                <a:latin typeface="Comic Sans MS" panose="030F0702030302020204" pitchFamily="66" charset="0"/>
              </a:rPr>
              <a:t>aoilleach</a:t>
            </a:r>
            <a:r>
              <a:rPr lang="en-GB" dirty="0">
                <a:latin typeface="Comic Sans MS" panose="030F0702030302020204" pitchFamily="66" charset="0"/>
              </a:rPr>
              <a:t>                  </a:t>
            </a:r>
            <a:r>
              <a:rPr lang="en-GB" dirty="0" smtClean="0">
                <a:latin typeface="Comic Sans MS" panose="030F0702030302020204" pitchFamily="66" charset="0"/>
              </a:rPr>
              <a:t>A’ </a:t>
            </a:r>
            <a:r>
              <a:rPr lang="en-GB" dirty="0" err="1">
                <a:solidFill>
                  <a:srgbClr val="0070C0"/>
                </a:solidFill>
                <a:latin typeface="Comic Sans MS" panose="030F0702030302020204" pitchFamily="66" charset="0"/>
              </a:rPr>
              <a:t>B</a:t>
            </a:r>
            <a:r>
              <a:rPr lang="en-GB" dirty="0" err="1">
                <a:latin typeface="Comic Sans MS" panose="030F0702030302020204" pitchFamily="66" charset="0"/>
              </a:rPr>
              <a:t>h-uas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solidFill>
                  <a:srgbClr val="0070C0"/>
                </a:solidFill>
                <a:latin typeface="Comic Sans MS" panose="030F0702030302020204" pitchFamily="66" charset="0"/>
              </a:rPr>
              <a:t>N</a:t>
            </a:r>
            <a:r>
              <a:rPr lang="en-GB" dirty="0" err="1">
                <a:latin typeface="Comic Sans MS" panose="030F0702030302020204" pitchFamily="66" charset="0"/>
              </a:rPr>
              <a:t>ic</a:t>
            </a:r>
            <a:r>
              <a:rPr lang="en-GB" dirty="0" err="1">
                <a:solidFill>
                  <a:srgbClr val="0070C0"/>
                </a:solidFill>
                <a:latin typeface="Comic Sans MS" panose="030F0702030302020204" pitchFamily="66" charset="0"/>
              </a:rPr>
              <a:t>D</a:t>
            </a:r>
            <a:r>
              <a:rPr lang="en-GB" dirty="0" err="1">
                <a:latin typeface="Comic Sans MS" panose="030F0702030302020204" pitchFamily="66" charset="0"/>
              </a:rPr>
              <a:t>hòmhnaill</a:t>
            </a:r>
            <a:r>
              <a:rPr lang="en-GB" dirty="0">
                <a:latin typeface="Comic Sans MS" panose="030F0702030302020204" pitchFamily="66" charset="0"/>
              </a:rPr>
              <a:t>    </a:t>
            </a: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46380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181A71-E132-4B2D-8178-D0CFD13410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81075"/>
          </a:xfrm>
        </p:spPr>
        <p:txBody>
          <a:bodyPr>
            <a:normAutofit/>
          </a:bodyPr>
          <a:lstStyle/>
          <a:p>
            <a:r>
              <a:rPr lang="en-GB" sz="1800" dirty="0" err="1">
                <a:latin typeface="Comic Sans MS" panose="030F0702030302020204" pitchFamily="66" charset="0"/>
              </a:rPr>
              <a:t>Tha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fios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agam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dè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th</a:t>
            </a:r>
            <a:r>
              <a:rPr lang="en-GB" sz="1800" dirty="0">
                <a:latin typeface="Comic Sans MS" panose="030F0702030302020204" pitchFamily="66" charset="0"/>
              </a:rPr>
              <a:t>’ </a:t>
            </a:r>
            <a:r>
              <a:rPr lang="en-GB" sz="1800" dirty="0" err="1">
                <a:latin typeface="Comic Sans MS" panose="030F0702030302020204" pitchFamily="66" charset="0"/>
              </a:rPr>
              <a:t>ann</a:t>
            </a:r>
            <a:r>
              <a:rPr lang="en-GB" sz="1800" dirty="0">
                <a:latin typeface="Comic Sans MS" panose="030F0702030302020204" pitchFamily="66" charset="0"/>
              </a:rPr>
              <a:t> an </a:t>
            </a:r>
            <a:r>
              <a:rPr lang="en-GB" sz="1800" dirty="0" err="1">
                <a:latin typeface="Comic Sans MS" panose="030F0702030302020204" pitchFamily="66" charset="0"/>
              </a:rPr>
              <a:t>ainmear</a:t>
            </a:r>
            <a:r>
              <a:rPr lang="en-GB" sz="1800" dirty="0">
                <a:latin typeface="Comic Sans MS" panose="030F0702030302020204" pitchFamily="66" charset="0"/>
              </a:rPr>
              <a:t>.</a:t>
            </a:r>
            <a:r>
              <a:rPr lang="en-GB" dirty="0"/>
              <a:t/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2BDE3B-9D60-445D-9F6B-ECE0F6D748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04433"/>
            <a:ext cx="10515600" cy="5488442"/>
          </a:xfrm>
        </p:spPr>
        <p:txBody>
          <a:bodyPr/>
          <a:lstStyle/>
          <a:p>
            <a:pPr marL="0" indent="0">
              <a:buNone/>
            </a:pPr>
            <a:r>
              <a:rPr lang="en-GB" dirty="0" err="1">
                <a:latin typeface="Comic Sans MS" panose="030F0702030302020204" pitchFamily="66" charset="0"/>
              </a:rPr>
              <a:t>Coimhead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mun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cuairt</a:t>
            </a:r>
            <a:r>
              <a:rPr lang="en-GB" dirty="0">
                <a:latin typeface="Comic Sans MS" panose="030F0702030302020204" pitchFamily="66" charset="0"/>
              </a:rPr>
              <a:t>.  </a:t>
            </a: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dirty="0" err="1">
                <a:latin typeface="Comic Sans MS" panose="030F0702030302020204" pitchFamily="66" charset="0"/>
              </a:rPr>
              <a:t>Tagh</a:t>
            </a:r>
            <a:r>
              <a:rPr lang="en-GB" dirty="0">
                <a:latin typeface="Comic Sans MS" panose="030F0702030302020204" pitchFamily="66" charset="0"/>
              </a:rPr>
              <a:t> 5 </a:t>
            </a:r>
            <a:r>
              <a:rPr lang="en-GB" dirty="0" err="1">
                <a:solidFill>
                  <a:schemeClr val="accent6"/>
                </a:solidFill>
                <a:latin typeface="Comic Sans MS" panose="030F0702030302020204" pitchFamily="66" charset="0"/>
              </a:rPr>
              <a:t>ainmearan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agus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smtClean="0">
                <a:latin typeface="Comic Sans MS" panose="030F0702030302020204" pitchFamily="66" charset="0"/>
              </a:rPr>
              <a:t>inns </a:t>
            </a:r>
            <a:r>
              <a:rPr lang="en-GB" dirty="0" err="1">
                <a:latin typeface="Comic Sans MS" panose="030F0702030302020204" pitchFamily="66" charset="0"/>
              </a:rPr>
              <a:t>iad</a:t>
            </a:r>
            <a:r>
              <a:rPr lang="en-GB" dirty="0">
                <a:latin typeface="Comic Sans MS" panose="030F0702030302020204" pitchFamily="66" charset="0"/>
              </a:rPr>
              <a:t> do </a:t>
            </a:r>
            <a:r>
              <a:rPr lang="en-GB" dirty="0" err="1">
                <a:latin typeface="Comic Sans MS" panose="030F0702030302020204" pitchFamily="66" charset="0"/>
              </a:rPr>
              <a:t>charaid</a:t>
            </a:r>
            <a:r>
              <a:rPr lang="en-GB" dirty="0">
                <a:latin typeface="Comic Sans MS" panose="030F0702030302020204" pitchFamily="66" charset="0"/>
              </a:rPr>
              <a:t>.</a:t>
            </a: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89662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181A71-E132-4B2D-8178-D0CFD13410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81075"/>
          </a:xfrm>
        </p:spPr>
        <p:txBody>
          <a:bodyPr>
            <a:normAutofit/>
          </a:bodyPr>
          <a:lstStyle/>
          <a:p>
            <a:r>
              <a:rPr lang="en-GB" sz="1800" dirty="0" err="1">
                <a:latin typeface="Comic Sans MS" panose="030F0702030302020204" pitchFamily="66" charset="0"/>
              </a:rPr>
              <a:t>Tha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fios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agam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gu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bheil</a:t>
            </a:r>
            <a:r>
              <a:rPr lang="en-GB" sz="1800" dirty="0">
                <a:latin typeface="Comic Sans MS" panose="030F0702030302020204" pitchFamily="66" charset="0"/>
              </a:rPr>
              <a:t> a h-</a:t>
            </a:r>
            <a:r>
              <a:rPr lang="en-GB" sz="1800" dirty="0" err="1">
                <a:latin typeface="Comic Sans MS" panose="030F0702030302020204" pitchFamily="66" charset="0"/>
              </a:rPr>
              <a:t>uile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ainmear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 smtClean="0">
                <a:latin typeface="Comic Sans MS" panose="030F0702030302020204" pitchFamily="66" charset="0"/>
              </a:rPr>
              <a:t>ann</a:t>
            </a:r>
            <a:r>
              <a:rPr lang="en-GB" sz="1800" dirty="0" smtClean="0">
                <a:latin typeface="Comic Sans MS" panose="030F0702030302020204" pitchFamily="66" charset="0"/>
              </a:rPr>
              <a:t> </a:t>
            </a:r>
            <a:r>
              <a:rPr lang="en-GB" sz="1800" dirty="0">
                <a:latin typeface="Comic Sans MS" panose="030F0702030302020204" pitchFamily="66" charset="0"/>
              </a:rPr>
              <a:t>an </a:t>
            </a:r>
            <a:r>
              <a:rPr lang="en-GB" sz="1800" dirty="0" err="1">
                <a:latin typeface="Comic Sans MS" panose="030F0702030302020204" pitchFamily="66" charset="0"/>
              </a:rPr>
              <a:t>Gàidhlig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boireanta</a:t>
            </a:r>
            <a:r>
              <a:rPr lang="en-GB" sz="1800" dirty="0">
                <a:latin typeface="Comic Sans MS" panose="030F0702030302020204" pitchFamily="66" charset="0"/>
              </a:rPr>
              <a:t> air neo </a:t>
            </a:r>
            <a:r>
              <a:rPr lang="en-GB" sz="1800" dirty="0" err="1">
                <a:latin typeface="Comic Sans MS" panose="030F0702030302020204" pitchFamily="66" charset="0"/>
              </a:rPr>
              <a:t>fireanta</a:t>
            </a:r>
            <a:r>
              <a:rPr lang="en-GB" sz="1800" dirty="0">
                <a:latin typeface="Comic Sans MS" panose="030F0702030302020204" pitchFamily="66" charset="0"/>
              </a:rPr>
              <a:t>;</a:t>
            </a:r>
            <a:r>
              <a:rPr lang="en-GB" dirty="0"/>
              <a:t/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2BDE3B-9D60-445D-9F6B-ECE0F6D748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04433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>
                <a:latin typeface="Comic Sans MS" panose="030F0702030302020204" pitchFamily="66" charset="0"/>
              </a:rPr>
              <a:t>‘S e </a:t>
            </a:r>
            <a:r>
              <a:rPr lang="en-GB" dirty="0" err="1">
                <a:solidFill>
                  <a:srgbClr val="00B050"/>
                </a:solidFill>
                <a:latin typeface="Comic Sans MS" panose="030F0702030302020204" pitchFamily="66" charset="0"/>
              </a:rPr>
              <a:t>ainmear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fireanta</a:t>
            </a:r>
            <a:r>
              <a:rPr lang="en-GB" dirty="0">
                <a:latin typeface="Comic Sans MS" panose="030F0702030302020204" pitchFamily="66" charset="0"/>
              </a:rPr>
              <a:t> a 		   ‘S e </a:t>
            </a:r>
            <a:r>
              <a:rPr lang="en-GB" dirty="0" err="1">
                <a:solidFill>
                  <a:srgbClr val="00B050"/>
                </a:solidFill>
                <a:latin typeface="Comic Sans MS" panose="030F0702030302020204" pitchFamily="66" charset="0"/>
              </a:rPr>
              <a:t>ainmear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solidFill>
                  <a:srgbClr val="FFC000"/>
                </a:solidFill>
                <a:latin typeface="Comic Sans MS" panose="030F0702030302020204" pitchFamily="66" charset="0"/>
              </a:rPr>
              <a:t>boireanta</a:t>
            </a:r>
            <a:r>
              <a:rPr lang="en-GB" dirty="0">
                <a:solidFill>
                  <a:srgbClr val="FFC000"/>
                </a:solidFill>
                <a:latin typeface="Comic Sans MS" panose="030F0702030302020204" pitchFamily="66" charset="0"/>
              </a:rPr>
              <a:t> </a:t>
            </a:r>
            <a:r>
              <a:rPr lang="en-GB" dirty="0">
                <a:latin typeface="Comic Sans MS" panose="030F0702030302020204" pitchFamily="66" charset="0"/>
              </a:rPr>
              <a:t>a </a:t>
            </a:r>
          </a:p>
          <a:p>
            <a:pPr marL="0" indent="0">
              <a:buNone/>
            </a:pPr>
            <a:r>
              <a:rPr lang="en-GB" dirty="0" err="1">
                <a:latin typeface="Comic Sans MS" panose="030F0702030302020204" pitchFamily="66" charset="0"/>
              </a:rPr>
              <a:t>th</a:t>
            </a:r>
            <a:r>
              <a:rPr lang="en-GB" dirty="0">
                <a:latin typeface="Comic Sans MS" panose="030F0702030302020204" pitchFamily="66" charset="0"/>
              </a:rPr>
              <a:t>’ </a:t>
            </a:r>
            <a:r>
              <a:rPr lang="en-GB" dirty="0" err="1">
                <a:latin typeface="Comic Sans MS" panose="030F0702030302020204" pitchFamily="66" charset="0"/>
              </a:rPr>
              <a:t>ann</a:t>
            </a:r>
            <a:r>
              <a:rPr lang="en-GB" dirty="0">
                <a:latin typeface="Comic Sans MS" panose="030F0702030302020204" pitchFamily="66" charset="0"/>
              </a:rPr>
              <a:t> am </a:t>
            </a:r>
            <a:r>
              <a:rPr lang="en-GB" i="1" dirty="0" err="1">
                <a:latin typeface="Comic Sans MS" panose="030F0702030302020204" pitchFamily="66" charset="0"/>
              </a:rPr>
              <a:t>balach</a:t>
            </a:r>
            <a:r>
              <a:rPr lang="en-GB" dirty="0">
                <a:latin typeface="Comic Sans MS" panose="030F0702030302020204" pitchFamily="66" charset="0"/>
              </a:rPr>
              <a:t>.                                 </a:t>
            </a:r>
            <a:r>
              <a:rPr lang="en-GB" dirty="0" err="1">
                <a:latin typeface="Comic Sans MS" panose="030F0702030302020204" pitchFamily="66" charset="0"/>
              </a:rPr>
              <a:t>th</a:t>
            </a:r>
            <a:r>
              <a:rPr lang="en-GB" dirty="0">
                <a:latin typeface="Comic Sans MS" panose="030F0702030302020204" pitchFamily="66" charset="0"/>
              </a:rPr>
              <a:t>’ </a:t>
            </a:r>
            <a:r>
              <a:rPr lang="en-GB" dirty="0" err="1">
                <a:latin typeface="Comic Sans MS" panose="030F0702030302020204" pitchFamily="66" charset="0"/>
              </a:rPr>
              <a:t>ann</a:t>
            </a:r>
            <a:r>
              <a:rPr lang="en-GB" dirty="0">
                <a:latin typeface="Comic Sans MS" panose="030F0702030302020204" pitchFamily="66" charset="0"/>
              </a:rPr>
              <a:t> an </a:t>
            </a:r>
            <a:r>
              <a:rPr lang="en-GB" i="1" dirty="0" err="1">
                <a:latin typeface="Comic Sans MS" panose="030F0702030302020204" pitchFamily="66" charset="0"/>
              </a:rPr>
              <a:t>nighean</a:t>
            </a:r>
            <a:r>
              <a:rPr lang="en-GB" dirty="0">
                <a:latin typeface="Comic Sans MS" panose="030F0702030302020204" pitchFamily="66" charset="0"/>
              </a:rPr>
              <a:t>.                               </a:t>
            </a: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B472C50-2979-4AC5-B507-A6DF71C4DD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5682" y="2303859"/>
            <a:ext cx="2853414" cy="30519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87BAABD-57DB-4E00-A342-0EA3A26E54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3167" y="2303859"/>
            <a:ext cx="2645232" cy="2783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5810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181A71-E132-4B2D-8178-D0CFD13410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81075"/>
          </a:xfrm>
        </p:spPr>
        <p:txBody>
          <a:bodyPr>
            <a:normAutofit/>
          </a:bodyPr>
          <a:lstStyle/>
          <a:p>
            <a:r>
              <a:rPr lang="en-GB" sz="1800" dirty="0" err="1">
                <a:latin typeface="Comic Sans MS" panose="030F0702030302020204" pitchFamily="66" charset="0"/>
              </a:rPr>
              <a:t>Tha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fios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agam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gu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bheil</a:t>
            </a:r>
            <a:r>
              <a:rPr lang="en-GB" sz="1800" dirty="0">
                <a:latin typeface="Comic Sans MS" panose="030F0702030302020204" pitchFamily="66" charset="0"/>
              </a:rPr>
              <a:t> a h-</a:t>
            </a:r>
            <a:r>
              <a:rPr lang="en-GB" sz="1800" dirty="0" err="1">
                <a:latin typeface="Comic Sans MS" panose="030F0702030302020204" pitchFamily="66" charset="0"/>
              </a:rPr>
              <a:t>uile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ainmear</a:t>
            </a:r>
            <a:r>
              <a:rPr lang="en-GB" sz="1800" dirty="0">
                <a:latin typeface="Comic Sans MS" panose="030F0702030302020204" pitchFamily="66" charset="0"/>
              </a:rPr>
              <a:t>  </a:t>
            </a:r>
            <a:r>
              <a:rPr lang="en-GB" sz="1800" dirty="0" err="1">
                <a:latin typeface="Comic Sans MS" panose="030F0702030302020204" pitchFamily="66" charset="0"/>
              </a:rPr>
              <a:t>ann</a:t>
            </a:r>
            <a:r>
              <a:rPr lang="en-GB" sz="1800" dirty="0">
                <a:latin typeface="Comic Sans MS" panose="030F0702030302020204" pitchFamily="66" charset="0"/>
              </a:rPr>
              <a:t> an </a:t>
            </a:r>
            <a:r>
              <a:rPr lang="en-GB" sz="1800" dirty="0" err="1">
                <a:latin typeface="Comic Sans MS" panose="030F0702030302020204" pitchFamily="66" charset="0"/>
              </a:rPr>
              <a:t>Gàidhlig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boireanta</a:t>
            </a:r>
            <a:r>
              <a:rPr lang="en-GB" sz="1800" dirty="0">
                <a:latin typeface="Comic Sans MS" panose="030F0702030302020204" pitchFamily="66" charset="0"/>
              </a:rPr>
              <a:t> air neo </a:t>
            </a:r>
            <a:r>
              <a:rPr lang="en-GB" sz="1800" dirty="0" err="1" smtClean="0">
                <a:latin typeface="Comic Sans MS" panose="030F0702030302020204" pitchFamily="66" charset="0"/>
              </a:rPr>
              <a:t>fireanta</a:t>
            </a:r>
            <a:r>
              <a:rPr lang="en-GB" sz="1800" dirty="0">
                <a:latin typeface="Comic Sans MS" panose="030F0702030302020204" pitchFamily="66" charset="0"/>
              </a:rPr>
              <a:t>.</a:t>
            </a:r>
            <a:r>
              <a:rPr lang="en-GB" dirty="0"/>
              <a:t/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2BDE3B-9D60-445D-9F6B-ECE0F6D748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04432"/>
            <a:ext cx="10515600" cy="534738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 err="1">
                <a:latin typeface="Comic Sans MS" panose="030F0702030302020204" pitchFamily="66" charset="0"/>
              </a:rPr>
              <a:t>Canaidh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sinn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>
                <a:solidFill>
                  <a:srgbClr val="7030A0"/>
                </a:solidFill>
                <a:latin typeface="Comic Sans MS" panose="030F0702030302020204" pitchFamily="66" charset="0"/>
              </a:rPr>
              <a:t>e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airson</a:t>
            </a:r>
            <a:r>
              <a:rPr lang="en-GB" dirty="0">
                <a:latin typeface="Comic Sans MS" panose="030F0702030302020204" pitchFamily="66" charset="0"/>
              </a:rPr>
              <a:t> 			    </a:t>
            </a:r>
            <a:r>
              <a:rPr lang="en-GB" dirty="0" err="1">
                <a:latin typeface="Comic Sans MS" panose="030F0702030302020204" pitchFamily="66" charset="0"/>
              </a:rPr>
              <a:t>Canaidh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sinn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solidFill>
                  <a:srgbClr val="FFC000"/>
                </a:solidFill>
                <a:latin typeface="Comic Sans MS" panose="030F0702030302020204" pitchFamily="66" charset="0"/>
              </a:rPr>
              <a:t>i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airson</a:t>
            </a:r>
            <a:r>
              <a:rPr lang="en-GB" dirty="0">
                <a:latin typeface="Comic Sans MS" panose="030F0702030302020204" pitchFamily="66" charset="0"/>
              </a:rPr>
              <a:t> </a:t>
            </a:r>
          </a:p>
          <a:p>
            <a:pPr marL="0" indent="0">
              <a:buNone/>
            </a:pPr>
            <a:r>
              <a:rPr lang="en-GB" dirty="0" err="1">
                <a:solidFill>
                  <a:srgbClr val="00B050"/>
                </a:solidFill>
                <a:latin typeface="Comic Sans MS" panose="030F0702030302020204" pitchFamily="66" charset="0"/>
              </a:rPr>
              <a:t>ainmearan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solidFill>
                  <a:srgbClr val="7030A0"/>
                </a:solidFill>
                <a:latin typeface="Comic Sans MS" panose="030F0702030302020204" pitchFamily="66" charset="0"/>
              </a:rPr>
              <a:t>fireanta</a:t>
            </a:r>
            <a:r>
              <a:rPr lang="en-GB" dirty="0">
                <a:solidFill>
                  <a:srgbClr val="7030A0"/>
                </a:solidFill>
                <a:latin typeface="Comic Sans MS" panose="030F0702030302020204" pitchFamily="66" charset="0"/>
              </a:rPr>
              <a:t>. </a:t>
            </a:r>
            <a:r>
              <a:rPr lang="en-GB" dirty="0">
                <a:latin typeface="Comic Sans MS" panose="030F0702030302020204" pitchFamily="66" charset="0"/>
              </a:rPr>
              <a:t>		</a:t>
            </a:r>
            <a:r>
              <a:rPr lang="en-GB" dirty="0">
                <a:solidFill>
                  <a:srgbClr val="00B050"/>
                </a:solidFill>
                <a:latin typeface="Comic Sans MS" panose="030F0702030302020204" pitchFamily="66" charset="0"/>
              </a:rPr>
              <a:t>            </a:t>
            </a:r>
            <a:r>
              <a:rPr lang="en-GB" dirty="0" err="1">
                <a:solidFill>
                  <a:srgbClr val="00B050"/>
                </a:solidFill>
                <a:latin typeface="Comic Sans MS" panose="030F0702030302020204" pitchFamily="66" charset="0"/>
              </a:rPr>
              <a:t>ainmearan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solidFill>
                  <a:srgbClr val="FFC000"/>
                </a:solidFill>
                <a:latin typeface="Comic Sans MS" panose="030F0702030302020204" pitchFamily="66" charset="0"/>
              </a:rPr>
              <a:t>boireanta</a:t>
            </a:r>
            <a:r>
              <a:rPr lang="en-GB" dirty="0">
                <a:solidFill>
                  <a:srgbClr val="FFC000"/>
                </a:solidFill>
                <a:latin typeface="Comic Sans MS" panose="030F0702030302020204" pitchFamily="66" charset="0"/>
              </a:rPr>
              <a:t>. </a:t>
            </a: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dirty="0" err="1">
                <a:latin typeface="Comic Sans MS" panose="030F0702030302020204" pitchFamily="66" charset="0"/>
              </a:rPr>
              <a:t>Seo</a:t>
            </a:r>
            <a:r>
              <a:rPr lang="en-GB" dirty="0">
                <a:latin typeface="Comic Sans MS" panose="030F0702030302020204" pitchFamily="66" charset="0"/>
              </a:rPr>
              <a:t> Leo.  </a:t>
            </a:r>
            <a:r>
              <a:rPr lang="en-GB" dirty="0" err="1">
                <a:latin typeface="Comic Sans MS" panose="030F0702030302020204" pitchFamily="66" charset="0"/>
              </a:rPr>
              <a:t>Tha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>
                <a:solidFill>
                  <a:srgbClr val="7030A0"/>
                </a:solidFill>
                <a:latin typeface="Comic Sans MS" panose="030F0702030302020204" pitchFamily="66" charset="0"/>
              </a:rPr>
              <a:t>e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toilichte</a:t>
            </a:r>
            <a:r>
              <a:rPr lang="en-GB" dirty="0">
                <a:latin typeface="Comic Sans MS" panose="030F0702030302020204" pitchFamily="66" charset="0"/>
              </a:rPr>
              <a:t>.                 </a:t>
            </a:r>
            <a:r>
              <a:rPr lang="en-GB" dirty="0" err="1">
                <a:latin typeface="Comic Sans MS" panose="030F0702030302020204" pitchFamily="66" charset="0"/>
              </a:rPr>
              <a:t>Seo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Sìne</a:t>
            </a:r>
            <a:r>
              <a:rPr lang="en-GB" dirty="0">
                <a:latin typeface="Comic Sans MS" panose="030F0702030302020204" pitchFamily="66" charset="0"/>
              </a:rPr>
              <a:t>.  </a:t>
            </a:r>
            <a:r>
              <a:rPr lang="en-GB" dirty="0" err="1">
                <a:latin typeface="Comic Sans MS" panose="030F0702030302020204" pitchFamily="66" charset="0"/>
              </a:rPr>
              <a:t>Tha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solidFill>
                  <a:srgbClr val="FFC000"/>
                </a:solidFill>
                <a:latin typeface="Comic Sans MS" panose="030F0702030302020204" pitchFamily="66" charset="0"/>
              </a:rPr>
              <a:t>i</a:t>
            </a:r>
            <a:r>
              <a:rPr lang="en-GB" dirty="0">
                <a:solidFill>
                  <a:srgbClr val="FFC000"/>
                </a:solidFill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toilichte</a:t>
            </a:r>
            <a:r>
              <a:rPr lang="en-GB" dirty="0">
                <a:latin typeface="Comic Sans MS" panose="030F0702030302020204" pitchFamily="66" charset="0"/>
              </a:rPr>
              <a:t>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B472C50-2979-4AC5-B507-A6DF71C4DD4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04"/>
          <a:stretch/>
        </p:blipFill>
        <p:spPr>
          <a:xfrm>
            <a:off x="1272270" y="2037378"/>
            <a:ext cx="2853414" cy="278324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87BAABD-57DB-4E00-A342-0EA3A26E546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13"/>
          <a:stretch/>
        </p:blipFill>
        <p:spPr>
          <a:xfrm>
            <a:off x="7413167" y="2303859"/>
            <a:ext cx="2645232" cy="2643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48544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181A71-E132-4B2D-8178-D0CFD13410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81075"/>
          </a:xfrm>
        </p:spPr>
        <p:txBody>
          <a:bodyPr>
            <a:normAutofit/>
          </a:bodyPr>
          <a:lstStyle/>
          <a:p>
            <a:r>
              <a:rPr lang="en-GB" sz="1800" dirty="0" err="1">
                <a:latin typeface="Comic Sans MS" panose="030F0702030302020204" pitchFamily="66" charset="0"/>
              </a:rPr>
              <a:t>Tha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fios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agam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carson</a:t>
            </a:r>
            <a:r>
              <a:rPr lang="en-GB" sz="1800" dirty="0">
                <a:latin typeface="Comic Sans MS" panose="030F0702030302020204" pitchFamily="66" charset="0"/>
              </a:rPr>
              <a:t> a </a:t>
            </a:r>
            <a:r>
              <a:rPr lang="en-GB" sz="1800" dirty="0" err="1">
                <a:latin typeface="Comic Sans MS" panose="030F0702030302020204" pitchFamily="66" charset="0"/>
              </a:rPr>
              <a:t>tha</a:t>
            </a:r>
            <a:r>
              <a:rPr lang="en-GB" sz="1800" dirty="0">
                <a:latin typeface="Comic Sans MS" panose="030F0702030302020204" pitchFamily="66" charset="0"/>
              </a:rPr>
              <a:t> e </a:t>
            </a:r>
            <a:r>
              <a:rPr lang="en-GB" sz="1800" dirty="0" err="1">
                <a:latin typeface="Comic Sans MS" panose="030F0702030302020204" pitchFamily="66" charset="0"/>
              </a:rPr>
              <a:t>feumail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fios</a:t>
            </a:r>
            <a:r>
              <a:rPr lang="en-GB" sz="1800" dirty="0">
                <a:latin typeface="Comic Sans MS" panose="030F0702030302020204" pitchFamily="66" charset="0"/>
              </a:rPr>
              <a:t> a </a:t>
            </a:r>
            <a:r>
              <a:rPr lang="en-GB" sz="1800" dirty="0" err="1">
                <a:latin typeface="Comic Sans MS" panose="030F0702030302020204" pitchFamily="66" charset="0"/>
              </a:rPr>
              <a:t>bhith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agam</a:t>
            </a:r>
            <a:r>
              <a:rPr lang="en-GB" sz="1800" dirty="0">
                <a:latin typeface="Comic Sans MS" panose="030F0702030302020204" pitchFamily="66" charset="0"/>
              </a:rPr>
              <a:t> a </a:t>
            </a:r>
            <a:r>
              <a:rPr lang="en-GB" sz="1800" dirty="0" err="1">
                <a:latin typeface="Comic Sans MS" panose="030F0702030302020204" pitchFamily="66" charset="0"/>
              </a:rPr>
              <a:t>bheil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ainmear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boireanta</a:t>
            </a:r>
            <a:r>
              <a:rPr lang="en-GB" sz="1800" dirty="0">
                <a:latin typeface="Comic Sans MS" panose="030F0702030302020204" pitchFamily="66" charset="0"/>
              </a:rPr>
              <a:t> no </a:t>
            </a:r>
            <a:r>
              <a:rPr lang="en-GB" sz="1800" dirty="0" err="1">
                <a:latin typeface="Comic Sans MS" panose="030F0702030302020204" pitchFamily="66" charset="0"/>
              </a:rPr>
              <a:t>fireanta</a:t>
            </a:r>
            <a:r>
              <a:rPr lang="en-GB" sz="1800" dirty="0">
                <a:latin typeface="Comic Sans MS" panose="030F0702030302020204" pitchFamily="66" charset="0"/>
              </a:rPr>
              <a:t>.</a:t>
            </a:r>
            <a:r>
              <a:rPr lang="en-GB" dirty="0"/>
              <a:t/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2BDE3B-9D60-445D-9F6B-ECE0F6D748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18028"/>
            <a:ext cx="10515600" cy="5574847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GB" sz="2600" dirty="0">
                <a:latin typeface="Comic Sans MS" panose="030F0702030302020204" pitchFamily="66" charset="0"/>
              </a:rPr>
              <a:t>Ann an </a:t>
            </a:r>
            <a:r>
              <a:rPr lang="en-GB" sz="2600" dirty="0" err="1">
                <a:latin typeface="Comic Sans MS" panose="030F0702030302020204" pitchFamily="66" charset="0"/>
              </a:rPr>
              <a:t>Gàidhlig</a:t>
            </a:r>
            <a:r>
              <a:rPr lang="en-GB" sz="2600" dirty="0">
                <a:latin typeface="Comic Sans MS" panose="030F0702030302020204" pitchFamily="66" charset="0"/>
              </a:rPr>
              <a:t>, </a:t>
            </a:r>
            <a:r>
              <a:rPr lang="en-GB" sz="2600" dirty="0" err="1">
                <a:latin typeface="Comic Sans MS" panose="030F0702030302020204" pitchFamily="66" charset="0"/>
              </a:rPr>
              <a:t>bidh</a:t>
            </a:r>
            <a:r>
              <a:rPr lang="en-GB" sz="2600" dirty="0">
                <a:latin typeface="Comic Sans MS" panose="030F0702030302020204" pitchFamily="66" charset="0"/>
              </a:rPr>
              <a:t> </a:t>
            </a:r>
            <a:r>
              <a:rPr lang="en-GB" sz="2600" dirty="0" err="1">
                <a:latin typeface="Comic Sans MS" panose="030F0702030302020204" pitchFamily="66" charset="0"/>
              </a:rPr>
              <a:t>faclan</a:t>
            </a:r>
            <a:r>
              <a:rPr lang="en-GB" sz="2600" dirty="0">
                <a:latin typeface="Comic Sans MS" panose="030F0702030302020204" pitchFamily="66" charset="0"/>
              </a:rPr>
              <a:t> </a:t>
            </a:r>
            <a:r>
              <a:rPr lang="en-GB" sz="2600" dirty="0" err="1">
                <a:latin typeface="Comic Sans MS" panose="030F0702030302020204" pitchFamily="66" charset="0"/>
              </a:rPr>
              <a:t>eile</a:t>
            </a:r>
            <a:r>
              <a:rPr lang="en-GB" sz="2600" dirty="0">
                <a:latin typeface="Comic Sans MS" panose="030F0702030302020204" pitchFamily="66" charset="0"/>
              </a:rPr>
              <a:t> ag </a:t>
            </a:r>
            <a:r>
              <a:rPr lang="en-GB" sz="2600" dirty="0" err="1">
                <a:latin typeface="Comic Sans MS" panose="030F0702030302020204" pitchFamily="66" charset="0"/>
              </a:rPr>
              <a:t>atharrachadh</a:t>
            </a:r>
            <a:r>
              <a:rPr lang="en-GB" sz="2600" dirty="0">
                <a:latin typeface="Comic Sans MS" panose="030F0702030302020204" pitchFamily="66" charset="0"/>
              </a:rPr>
              <a:t> </a:t>
            </a:r>
            <a:r>
              <a:rPr lang="en-GB" sz="2600" dirty="0" smtClean="0">
                <a:latin typeface="Comic Sans MS" panose="030F0702030302020204" pitchFamily="66" charset="0"/>
              </a:rPr>
              <a:t>a </a:t>
            </a:r>
            <a:r>
              <a:rPr lang="en-GB" sz="2600" dirty="0" err="1" smtClean="0">
                <a:latin typeface="Comic Sans MS" panose="030F0702030302020204" pitchFamily="66" charset="0"/>
              </a:rPr>
              <a:t>rèir</a:t>
            </a:r>
            <a:r>
              <a:rPr lang="en-GB" sz="2600" dirty="0" smtClean="0">
                <a:latin typeface="Comic Sans MS" panose="030F0702030302020204" pitchFamily="66" charset="0"/>
              </a:rPr>
              <a:t> </a:t>
            </a:r>
            <a:r>
              <a:rPr lang="en-GB" sz="2600" dirty="0">
                <a:latin typeface="Comic Sans MS" panose="030F0702030302020204" pitchFamily="66" charset="0"/>
              </a:rPr>
              <a:t>an </a:t>
            </a:r>
            <a:r>
              <a:rPr lang="en-GB" sz="2600" dirty="0" err="1" smtClean="0">
                <a:latin typeface="Comic Sans MS" panose="030F0702030302020204" pitchFamily="66" charset="0"/>
              </a:rPr>
              <a:t>ainmeir</a:t>
            </a:r>
            <a:r>
              <a:rPr lang="en-GB" sz="2600" dirty="0">
                <a:latin typeface="Comic Sans MS" panose="030F0702030302020204" pitchFamily="66" charset="0"/>
              </a:rPr>
              <a:t>.</a:t>
            </a:r>
            <a:endParaRPr lang="en-GB" sz="2600" dirty="0">
              <a:latin typeface="Comic Sans MS" panose="030F0702030302020204" pitchFamily="66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0EA2E92-B011-436C-A261-B0B27A91FB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609533"/>
              </p:ext>
            </p:extLst>
          </p:nvPr>
        </p:nvGraphicFramePr>
        <p:xfrm>
          <a:off x="674914" y="1605188"/>
          <a:ext cx="10678886" cy="5074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82344">
                  <a:extLst>
                    <a:ext uri="{9D8B030D-6E8A-4147-A177-3AD203B41FA5}">
                      <a16:colId xmlns:a16="http://schemas.microsoft.com/office/drawing/2014/main" val="3059559902"/>
                    </a:ext>
                  </a:extLst>
                </a:gridCol>
                <a:gridCol w="4996542">
                  <a:extLst>
                    <a:ext uri="{9D8B030D-6E8A-4147-A177-3AD203B41FA5}">
                      <a16:colId xmlns:a16="http://schemas.microsoft.com/office/drawing/2014/main" val="3677730577"/>
                    </a:ext>
                  </a:extLst>
                </a:gridCol>
              </a:tblGrid>
              <a:tr h="290984"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 err="1">
                          <a:solidFill>
                            <a:srgbClr val="CC99FF"/>
                          </a:solidFill>
                          <a:latin typeface="Comic Sans MS" panose="030F0702030302020204" pitchFamily="66" charset="0"/>
                        </a:rPr>
                        <a:t>ainmear</a:t>
                      </a:r>
                      <a:r>
                        <a:rPr lang="en-GB" sz="3600" b="0" dirty="0">
                          <a:solidFill>
                            <a:srgbClr val="CC99FF"/>
                          </a:solidFill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3600" b="0" dirty="0" err="1">
                          <a:solidFill>
                            <a:srgbClr val="CC99FF"/>
                          </a:solidFill>
                          <a:latin typeface="Comic Sans MS" panose="030F0702030302020204" pitchFamily="66" charset="0"/>
                        </a:rPr>
                        <a:t>fireanta</a:t>
                      </a:r>
                      <a:endParaRPr lang="en-GB" sz="3600" b="0" dirty="0">
                        <a:solidFill>
                          <a:srgbClr val="CC99FF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600" b="0" dirty="0" err="1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ainmear</a:t>
                      </a:r>
                      <a:r>
                        <a:rPr lang="en-GB" sz="3600" b="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3600" b="0" dirty="0" err="1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boireanta</a:t>
                      </a:r>
                      <a:endParaRPr lang="en-GB" sz="3600" b="0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</a:endParaRPr>
                    </a:p>
                    <a:p>
                      <a:pPr algn="ctr"/>
                      <a:endParaRPr lang="en-GB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9356647"/>
                  </a:ext>
                </a:extLst>
              </a:tr>
              <a:tr h="1029297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en-GB" sz="2800" dirty="0">
                          <a:solidFill>
                            <a:srgbClr val="7030A0"/>
                          </a:solidFill>
                          <a:latin typeface="Comic Sans MS" panose="030F0702030302020204" pitchFamily="66" charset="0"/>
                        </a:rPr>
                        <a:t>am</a:t>
                      </a:r>
                      <a:r>
                        <a:rPr lang="en-GB" sz="2800" dirty="0"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2800" dirty="0" err="1">
                          <a:latin typeface="Comic Sans MS" panose="030F0702030302020204" pitchFamily="66" charset="0"/>
                        </a:rPr>
                        <a:t>bòrd</a:t>
                      </a:r>
                      <a:endParaRPr lang="en-GB" sz="2800" dirty="0">
                        <a:latin typeface="Comic Sans MS" panose="030F0702030302020204" pitchFamily="66" charset="0"/>
                      </a:endParaRPr>
                    </a:p>
                    <a:p>
                      <a:pPr marL="0" indent="0" algn="ctr">
                        <a:lnSpc>
                          <a:spcPct val="150000"/>
                        </a:lnSpc>
                        <a:buNone/>
                      </a:pPr>
                      <a:endParaRPr lang="en-GB" sz="1400" dirty="0">
                        <a:latin typeface="Comic Sans MS" panose="030F0702030302020204" pitchFamily="66" charset="0"/>
                      </a:endParaRPr>
                    </a:p>
                    <a:p>
                      <a:pPr mar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en-GB" sz="2800" dirty="0" err="1">
                          <a:latin typeface="Comic Sans MS" panose="030F0702030302020204" pitchFamily="66" charset="0"/>
                        </a:rPr>
                        <a:t>bòrd</a:t>
                      </a:r>
                      <a:r>
                        <a:rPr lang="en-GB" sz="2800" dirty="0"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2800" dirty="0" err="1">
                          <a:latin typeface="Comic Sans MS" panose="030F0702030302020204" pitchFamily="66" charset="0"/>
                        </a:rPr>
                        <a:t>mòr</a:t>
                      </a:r>
                      <a:endParaRPr lang="en-GB" sz="2800" dirty="0">
                        <a:latin typeface="Comic Sans MS" panose="030F0702030302020204" pitchFamily="66" charset="0"/>
                      </a:endParaRPr>
                    </a:p>
                    <a:p>
                      <a:pPr marL="0" indent="0" algn="ctr">
                        <a:lnSpc>
                          <a:spcPct val="150000"/>
                        </a:lnSpc>
                        <a:buNone/>
                      </a:pPr>
                      <a:endParaRPr lang="en-GB" sz="1400" dirty="0">
                        <a:latin typeface="Comic Sans MS" panose="030F0702030302020204" pitchFamily="66" charset="0"/>
                      </a:endParaRPr>
                    </a:p>
                    <a:p>
                      <a:pPr mar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en-GB" sz="2800" dirty="0" err="1">
                          <a:latin typeface="Comic Sans MS" panose="030F0702030302020204" pitchFamily="66" charset="0"/>
                        </a:rPr>
                        <a:t>Chunnaic</a:t>
                      </a:r>
                      <a:r>
                        <a:rPr lang="en-GB" sz="2800" dirty="0">
                          <a:latin typeface="Comic Sans MS" panose="030F0702030302020204" pitchFamily="66" charset="0"/>
                        </a:rPr>
                        <a:t> mi </a:t>
                      </a:r>
                      <a:r>
                        <a:rPr lang="en-GB" sz="2800" dirty="0" err="1">
                          <a:latin typeface="Comic Sans MS" panose="030F0702030302020204" pitchFamily="66" charset="0"/>
                        </a:rPr>
                        <a:t>bòrd</a:t>
                      </a:r>
                      <a:r>
                        <a:rPr lang="en-GB" sz="2800" dirty="0">
                          <a:latin typeface="Comic Sans MS" panose="030F0702030302020204" pitchFamily="66" charset="0"/>
                        </a:rPr>
                        <a:t> ach </a:t>
                      </a:r>
                      <a:r>
                        <a:rPr lang="en-GB" sz="2800" dirty="0" err="1">
                          <a:latin typeface="Comic Sans MS" panose="030F0702030302020204" pitchFamily="66" charset="0"/>
                        </a:rPr>
                        <a:t>bha</a:t>
                      </a:r>
                      <a:r>
                        <a:rPr lang="en-GB" sz="2800" dirty="0"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2800" dirty="0" err="1">
                          <a:latin typeface="Comic Sans MS" panose="030F0702030302020204" pitchFamily="66" charset="0"/>
                        </a:rPr>
                        <a:t>na</a:t>
                      </a:r>
                      <a:r>
                        <a:rPr lang="en-GB" sz="2800" dirty="0"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2800" dirty="0" err="1">
                          <a:latin typeface="Comic Sans MS" panose="030F0702030302020204" pitchFamily="66" charset="0"/>
                        </a:rPr>
                        <a:t>casan</a:t>
                      </a:r>
                      <a:r>
                        <a:rPr lang="en-GB" sz="2800" dirty="0"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2800" dirty="0" err="1">
                          <a:solidFill>
                            <a:srgbClr val="7030A0"/>
                          </a:solidFill>
                          <a:latin typeface="Comic Sans MS" panose="030F0702030302020204" pitchFamily="66" charset="0"/>
                        </a:rPr>
                        <a:t>aige</a:t>
                      </a:r>
                      <a:r>
                        <a:rPr lang="en-GB" sz="2800" dirty="0">
                          <a:solidFill>
                            <a:schemeClr val="accent4"/>
                          </a:solidFill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2800" dirty="0" err="1">
                          <a:latin typeface="Comic Sans MS" panose="030F0702030302020204" pitchFamily="66" charset="0"/>
                        </a:rPr>
                        <a:t>briste</a:t>
                      </a:r>
                      <a:r>
                        <a:rPr lang="en-GB" sz="2800" dirty="0">
                          <a:latin typeface="Comic Sans MS" panose="030F0702030302020204" pitchFamily="66" charset="0"/>
                        </a:rPr>
                        <a:t>.</a:t>
                      </a:r>
                    </a:p>
                    <a:p>
                      <a:pPr marL="0" indent="0" algn="ctr">
                        <a:lnSpc>
                          <a:spcPct val="150000"/>
                        </a:lnSpc>
                        <a:buNone/>
                      </a:pPr>
                      <a:endParaRPr lang="en-GB" sz="1400" dirty="0">
                        <a:latin typeface="Comic Sans MS" panose="030F0702030302020204" pitchFamily="66" charset="0"/>
                      </a:endParaRPr>
                    </a:p>
                    <a:p>
                      <a:pPr mar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en-GB" sz="2800" dirty="0" err="1">
                          <a:latin typeface="Comic Sans MS" panose="030F0702030302020204" pitchFamily="66" charset="0"/>
                        </a:rPr>
                        <a:t>casan</a:t>
                      </a:r>
                      <a:r>
                        <a:rPr lang="en-GB" sz="2800" dirty="0"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2800" dirty="0">
                          <a:solidFill>
                            <a:srgbClr val="7030A0"/>
                          </a:solidFill>
                          <a:latin typeface="Comic Sans MS" panose="030F0702030302020204" pitchFamily="66" charset="0"/>
                        </a:rPr>
                        <a:t>a’ </a:t>
                      </a:r>
                      <a:r>
                        <a:rPr lang="en-GB" sz="2800" dirty="0" err="1">
                          <a:latin typeface="Comic Sans MS" panose="030F0702030302020204" pitchFamily="66" charset="0"/>
                        </a:rPr>
                        <a:t>bhùird</a:t>
                      </a:r>
                      <a:endParaRPr lang="en-GB" sz="2800" dirty="0">
                        <a:latin typeface="Comic Sans MS" panose="030F0702030302020204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dirty="0">
                          <a:solidFill>
                            <a:srgbClr val="FFC000"/>
                          </a:solidFill>
                          <a:latin typeface="Comic Sans MS" panose="030F0702030302020204" pitchFamily="66" charset="0"/>
                        </a:rPr>
                        <a:t>a’ </a:t>
                      </a:r>
                      <a:r>
                        <a:rPr lang="en-GB" sz="2800" dirty="0" err="1">
                          <a:latin typeface="Comic Sans MS" panose="030F0702030302020204" pitchFamily="66" charset="0"/>
                        </a:rPr>
                        <a:t>bhò</a:t>
                      </a:r>
                      <a:endParaRPr lang="en-GB" sz="2800" dirty="0">
                        <a:latin typeface="Comic Sans MS" panose="030F0702030302020204" pitchFamily="66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latin typeface="Comic Sans MS" panose="030F0702030302020204" pitchFamily="66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dirty="0" err="1">
                          <a:latin typeface="Comic Sans MS" panose="030F0702030302020204" pitchFamily="66" charset="0"/>
                        </a:rPr>
                        <a:t>bò</a:t>
                      </a:r>
                      <a:r>
                        <a:rPr lang="en-GB" sz="2800" dirty="0"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2800" dirty="0" err="1">
                          <a:latin typeface="Comic Sans MS" panose="030F0702030302020204" pitchFamily="66" charset="0"/>
                        </a:rPr>
                        <a:t>m</a:t>
                      </a:r>
                      <a:r>
                        <a:rPr lang="en-GB" sz="2800" dirty="0" err="1">
                          <a:solidFill>
                            <a:srgbClr val="FFC000"/>
                          </a:solidFill>
                          <a:latin typeface="Comic Sans MS" panose="030F0702030302020204" pitchFamily="66" charset="0"/>
                        </a:rPr>
                        <a:t>h</a:t>
                      </a:r>
                      <a:r>
                        <a:rPr lang="en-GB" sz="2800" dirty="0" err="1">
                          <a:latin typeface="Comic Sans MS" panose="030F0702030302020204" pitchFamily="66" charset="0"/>
                        </a:rPr>
                        <a:t>òr</a:t>
                      </a:r>
                      <a:endParaRPr lang="en-GB" sz="2800" dirty="0">
                        <a:latin typeface="Comic Sans MS" panose="030F0702030302020204" pitchFamily="66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latin typeface="Comic Sans MS" panose="030F0702030302020204" pitchFamily="66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dirty="0" err="1">
                          <a:latin typeface="Comic Sans MS" panose="030F0702030302020204" pitchFamily="66" charset="0"/>
                        </a:rPr>
                        <a:t>Chunnaic</a:t>
                      </a:r>
                      <a:r>
                        <a:rPr lang="en-GB" sz="2800" dirty="0">
                          <a:latin typeface="Comic Sans MS" panose="030F0702030302020204" pitchFamily="66" charset="0"/>
                        </a:rPr>
                        <a:t> mi </a:t>
                      </a:r>
                      <a:r>
                        <a:rPr lang="en-GB" sz="2800" dirty="0" err="1">
                          <a:latin typeface="Comic Sans MS" panose="030F0702030302020204" pitchFamily="66" charset="0"/>
                        </a:rPr>
                        <a:t>bò</a:t>
                      </a:r>
                      <a:r>
                        <a:rPr lang="en-GB" sz="2800" dirty="0"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2800" dirty="0" err="1">
                          <a:latin typeface="Comic Sans MS" panose="030F0702030302020204" pitchFamily="66" charset="0"/>
                        </a:rPr>
                        <a:t>agus</a:t>
                      </a:r>
                      <a:r>
                        <a:rPr lang="en-GB" sz="2800" dirty="0"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2800" dirty="0" err="1">
                          <a:latin typeface="Comic Sans MS" panose="030F0702030302020204" pitchFamily="66" charset="0"/>
                        </a:rPr>
                        <a:t>bha</a:t>
                      </a:r>
                      <a:r>
                        <a:rPr lang="en-GB" sz="2800" dirty="0"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2800" dirty="0" err="1">
                          <a:latin typeface="Comic Sans MS" panose="030F0702030302020204" pitchFamily="66" charset="0"/>
                        </a:rPr>
                        <a:t>laogh</a:t>
                      </a:r>
                      <a:r>
                        <a:rPr lang="en-GB" sz="2800" dirty="0"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2800" dirty="0" err="1">
                          <a:solidFill>
                            <a:schemeClr val="accent4"/>
                          </a:solidFill>
                          <a:latin typeface="Comic Sans MS" panose="030F0702030302020204" pitchFamily="66" charset="0"/>
                        </a:rPr>
                        <a:t>aice</a:t>
                      </a:r>
                      <a:r>
                        <a:rPr lang="en-GB" sz="2800" dirty="0">
                          <a:solidFill>
                            <a:schemeClr val="accent4"/>
                          </a:solidFill>
                          <a:latin typeface="Comic Sans MS" panose="030F0702030302020204" pitchFamily="66" charset="0"/>
                        </a:rPr>
                        <a:t>.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solidFill>
                          <a:schemeClr val="accent4"/>
                        </a:solidFill>
                        <a:latin typeface="Comic Sans MS" panose="030F0702030302020204" pitchFamily="66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dirty="0" err="1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casan</a:t>
                      </a:r>
                      <a:r>
                        <a:rPr lang="en-GB" sz="2800" dirty="0">
                          <a:solidFill>
                            <a:schemeClr val="accent4"/>
                          </a:solidFill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2800" dirty="0" err="1">
                          <a:solidFill>
                            <a:schemeClr val="accent4"/>
                          </a:solidFill>
                          <a:latin typeface="Comic Sans MS" panose="030F0702030302020204" pitchFamily="66" charset="0"/>
                        </a:rPr>
                        <a:t>na</a:t>
                      </a:r>
                      <a:r>
                        <a:rPr lang="en-GB" sz="2800" dirty="0">
                          <a:solidFill>
                            <a:schemeClr val="accent4"/>
                          </a:solidFill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2800" dirty="0" err="1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bà</a:t>
                      </a:r>
                      <a:endParaRPr lang="en-GB" sz="2800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11436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430626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181A71-E132-4B2D-8178-D0CFD13410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81075"/>
          </a:xfrm>
        </p:spPr>
        <p:txBody>
          <a:bodyPr>
            <a:normAutofit/>
          </a:bodyPr>
          <a:lstStyle/>
          <a:p>
            <a:r>
              <a:rPr lang="en-GB" sz="1800" dirty="0" err="1">
                <a:latin typeface="Comic Sans MS" panose="030F0702030302020204" pitchFamily="66" charset="0"/>
              </a:rPr>
              <a:t>Tha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fios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agam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ciamar</a:t>
            </a:r>
            <a:r>
              <a:rPr lang="en-GB" sz="1800" dirty="0">
                <a:latin typeface="Comic Sans MS" panose="030F0702030302020204" pitchFamily="66" charset="0"/>
              </a:rPr>
              <a:t> a </a:t>
            </a:r>
            <a:r>
              <a:rPr lang="en-GB" sz="1800" dirty="0" err="1">
                <a:latin typeface="Comic Sans MS" panose="030F0702030302020204" pitchFamily="66" charset="0"/>
              </a:rPr>
              <a:t>gheibh</a:t>
            </a:r>
            <a:r>
              <a:rPr lang="en-GB" sz="1800" dirty="0">
                <a:latin typeface="Comic Sans MS" panose="030F0702030302020204" pitchFamily="66" charset="0"/>
              </a:rPr>
              <a:t> mi a-</a:t>
            </a:r>
            <a:r>
              <a:rPr lang="en-GB" sz="1800" dirty="0" err="1">
                <a:latin typeface="Comic Sans MS" panose="030F0702030302020204" pitchFamily="66" charset="0"/>
              </a:rPr>
              <a:t>mach</a:t>
            </a:r>
            <a:r>
              <a:rPr lang="en-GB" sz="1800" dirty="0">
                <a:latin typeface="Comic Sans MS" panose="030F0702030302020204" pitchFamily="66" charset="0"/>
              </a:rPr>
              <a:t> a </a:t>
            </a:r>
            <a:r>
              <a:rPr lang="en-GB" sz="1800" dirty="0" err="1">
                <a:latin typeface="Comic Sans MS" panose="030F0702030302020204" pitchFamily="66" charset="0"/>
              </a:rPr>
              <a:t>bheil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ainmear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boireanta</a:t>
            </a:r>
            <a:r>
              <a:rPr lang="en-GB" sz="1800" dirty="0">
                <a:latin typeface="Comic Sans MS" panose="030F0702030302020204" pitchFamily="66" charset="0"/>
              </a:rPr>
              <a:t> no </a:t>
            </a:r>
            <a:r>
              <a:rPr lang="en-GB" sz="1800" dirty="0" err="1">
                <a:latin typeface="Comic Sans MS" panose="030F0702030302020204" pitchFamily="66" charset="0"/>
              </a:rPr>
              <a:t>fireanta</a:t>
            </a:r>
            <a:r>
              <a:rPr lang="en-GB" sz="1800" dirty="0">
                <a:latin typeface="Comic Sans MS" panose="030F0702030302020204" pitchFamily="66" charset="0"/>
              </a:rPr>
              <a:t>.</a:t>
            </a:r>
            <a:r>
              <a:rPr lang="en-GB" dirty="0"/>
              <a:t/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2BDE3B-9D60-445D-9F6B-ECE0F6D748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7829" y="1346200"/>
            <a:ext cx="11266713" cy="5021943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GB" sz="2400" dirty="0">
                <a:latin typeface="Comic Sans MS" panose="030F0702030302020204" pitchFamily="66" charset="0"/>
              </a:rPr>
              <a:t>Mura </a:t>
            </a:r>
            <a:r>
              <a:rPr lang="en-GB" sz="2400" dirty="0" err="1">
                <a:latin typeface="Comic Sans MS" panose="030F0702030302020204" pitchFamily="66" charset="0"/>
              </a:rPr>
              <a:t>bheil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fios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agad</a:t>
            </a:r>
            <a:r>
              <a:rPr lang="en-GB" sz="2400" dirty="0">
                <a:latin typeface="Comic Sans MS" panose="030F0702030302020204" pitchFamily="66" charset="0"/>
              </a:rPr>
              <a:t> a </a:t>
            </a:r>
            <a:r>
              <a:rPr lang="en-GB" sz="2400" dirty="0" err="1">
                <a:latin typeface="Comic Sans MS" panose="030F0702030302020204" pitchFamily="66" charset="0"/>
              </a:rPr>
              <a:t>bheil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ainmear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boireanta</a:t>
            </a:r>
            <a:r>
              <a:rPr lang="en-GB" sz="2400" dirty="0">
                <a:latin typeface="Comic Sans MS" panose="030F0702030302020204" pitchFamily="66" charset="0"/>
              </a:rPr>
              <a:t> no </a:t>
            </a:r>
            <a:r>
              <a:rPr lang="en-GB" sz="2400" dirty="0" err="1">
                <a:latin typeface="Comic Sans MS" panose="030F0702030302020204" pitchFamily="66" charset="0"/>
              </a:rPr>
              <a:t>fireanta</a:t>
            </a:r>
            <a:r>
              <a:rPr lang="en-GB" sz="2400" dirty="0">
                <a:latin typeface="Comic Sans MS" panose="030F0702030302020204" pitchFamily="66" charset="0"/>
              </a:rPr>
              <a:t>, </a:t>
            </a:r>
            <a:r>
              <a:rPr lang="en-GB" sz="2400" dirty="0" err="1">
                <a:latin typeface="Comic Sans MS" panose="030F0702030302020204" pitchFamily="66" charset="0"/>
              </a:rPr>
              <a:t>faodaidh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tu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coimhead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ann</a:t>
            </a:r>
            <a:r>
              <a:rPr lang="en-GB" sz="2400" dirty="0">
                <a:latin typeface="Comic Sans MS" panose="030F0702030302020204" pitchFamily="66" charset="0"/>
              </a:rPr>
              <a:t> am </a:t>
            </a:r>
            <a:r>
              <a:rPr lang="en-GB" sz="2400" dirty="0" err="1">
                <a:latin typeface="Comic Sans MS" panose="030F0702030302020204" pitchFamily="66" charset="0"/>
              </a:rPr>
              <a:t>faclair</a:t>
            </a:r>
            <a:r>
              <a:rPr lang="en-GB" sz="2400" dirty="0">
                <a:latin typeface="Comic Sans MS" panose="030F0702030302020204" pitchFamily="66" charset="0"/>
              </a:rPr>
              <a:t>:</a:t>
            </a:r>
          </a:p>
          <a:p>
            <a:pPr marL="0" indent="0">
              <a:buNone/>
            </a:pPr>
            <a:endParaRPr lang="en-GB" sz="2400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sz="2400" dirty="0" err="1">
                <a:latin typeface="Comic Sans MS" panose="030F0702030302020204" pitchFamily="66" charset="0"/>
              </a:rPr>
              <a:t>Faclair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na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Sgoile</a:t>
            </a:r>
            <a:r>
              <a:rPr lang="en-GB" sz="2400" dirty="0">
                <a:latin typeface="Comic Sans MS" panose="030F0702030302020204" pitchFamily="66" charset="0"/>
              </a:rPr>
              <a:t>:</a:t>
            </a:r>
          </a:p>
          <a:p>
            <a:pPr marL="0" indent="0">
              <a:buNone/>
            </a:pPr>
            <a:endParaRPr lang="en-GB" sz="900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each</a:t>
            </a:r>
            <a:r>
              <a:rPr lang="en-GB" sz="2400" dirty="0">
                <a:latin typeface="Comic Sans MS" panose="030F0702030302020204" pitchFamily="66" charset="0"/>
              </a:rPr>
              <a:t> -  </a:t>
            </a:r>
            <a:r>
              <a:rPr lang="en-GB" sz="2400" dirty="0" err="1">
                <a:latin typeface="Comic Sans MS" panose="030F0702030302020204" pitchFamily="66" charset="0"/>
              </a:rPr>
              <a:t>ainmear</a:t>
            </a:r>
            <a:r>
              <a:rPr lang="en-GB" sz="2400" dirty="0">
                <a:latin typeface="Comic Sans MS" panose="030F0702030302020204" pitchFamily="66" charset="0"/>
              </a:rPr>
              <a:t> – </a:t>
            </a:r>
            <a:r>
              <a:rPr lang="en-GB" sz="2400" i="1" dirty="0">
                <a:latin typeface="Comic Sans MS" panose="030F0702030302020204" pitchFamily="66" charset="0"/>
              </a:rPr>
              <a:t>f.      </a:t>
            </a:r>
            <a:r>
              <a:rPr lang="en-GB" sz="2400" i="1" dirty="0" err="1">
                <a:latin typeface="Comic Sans MS" panose="030F0702030302020204" pitchFamily="66" charset="0"/>
              </a:rPr>
              <a:t>Tha</a:t>
            </a:r>
            <a:r>
              <a:rPr lang="en-GB" sz="2400" i="1" dirty="0">
                <a:latin typeface="Comic Sans MS" panose="030F0702030302020204" pitchFamily="66" charset="0"/>
              </a:rPr>
              <a:t> f. a’ </a:t>
            </a:r>
            <a:r>
              <a:rPr lang="en-GB" sz="2400" i="1" dirty="0" err="1">
                <a:latin typeface="Comic Sans MS" panose="030F0702030302020204" pitchFamily="66" charset="0"/>
              </a:rPr>
              <a:t>sealltainn</a:t>
            </a:r>
            <a:r>
              <a:rPr lang="en-GB" sz="2400" i="1" dirty="0">
                <a:latin typeface="Comic Sans MS" panose="030F0702030302020204" pitchFamily="66" charset="0"/>
              </a:rPr>
              <a:t> </a:t>
            </a:r>
            <a:r>
              <a:rPr lang="en-GB" sz="2400" i="1" dirty="0" err="1">
                <a:latin typeface="Comic Sans MS" panose="030F0702030302020204" pitchFamily="66" charset="0"/>
              </a:rPr>
              <a:t>gur</a:t>
            </a:r>
            <a:r>
              <a:rPr lang="en-GB" sz="2400" i="1" dirty="0">
                <a:latin typeface="Comic Sans MS" panose="030F0702030302020204" pitchFamily="66" charset="0"/>
              </a:rPr>
              <a:t> e </a:t>
            </a:r>
            <a:r>
              <a:rPr lang="en-GB" sz="2400" i="1" dirty="0" err="1">
                <a:latin typeface="Comic Sans MS" panose="030F0702030302020204" pitchFamily="66" charset="0"/>
              </a:rPr>
              <a:t>facal</a:t>
            </a:r>
            <a:r>
              <a:rPr lang="en-GB" sz="2400" i="1" dirty="0">
                <a:latin typeface="Comic Sans MS" panose="030F0702030302020204" pitchFamily="66" charset="0"/>
              </a:rPr>
              <a:t> </a:t>
            </a:r>
            <a:r>
              <a:rPr lang="en-GB" sz="2400" i="1" dirty="0" err="1">
                <a:latin typeface="Comic Sans MS" panose="030F0702030302020204" pitchFamily="66" charset="0"/>
              </a:rPr>
              <a:t>fireanta</a:t>
            </a:r>
            <a:r>
              <a:rPr lang="en-GB" sz="2400" i="1" dirty="0">
                <a:latin typeface="Comic Sans MS" panose="030F0702030302020204" pitchFamily="66" charset="0"/>
              </a:rPr>
              <a:t> a </a:t>
            </a:r>
            <a:r>
              <a:rPr lang="en-GB" sz="2400" i="1" dirty="0" err="1">
                <a:latin typeface="Comic Sans MS" panose="030F0702030302020204" pitchFamily="66" charset="0"/>
              </a:rPr>
              <a:t>th</a:t>
            </a:r>
            <a:r>
              <a:rPr lang="en-GB" sz="2400" i="1" dirty="0" smtClean="0">
                <a:latin typeface="Comic Sans MS" panose="030F0702030302020204" pitchFamily="66" charset="0"/>
              </a:rPr>
              <a:t>’ </a:t>
            </a:r>
            <a:r>
              <a:rPr lang="en-GB" sz="2400" i="1" dirty="0" err="1" smtClean="0">
                <a:latin typeface="Comic Sans MS" panose="030F0702030302020204" pitchFamily="66" charset="0"/>
              </a:rPr>
              <a:t>ann</a:t>
            </a:r>
            <a:r>
              <a:rPr lang="en-GB" sz="2400" i="1" dirty="0" smtClean="0">
                <a:latin typeface="Comic Sans MS" panose="030F0702030302020204" pitchFamily="66" charset="0"/>
              </a:rPr>
              <a:t> </a:t>
            </a:r>
            <a:r>
              <a:rPr lang="en-GB" sz="2400" i="1" dirty="0">
                <a:latin typeface="Comic Sans MS" panose="030F0702030302020204" pitchFamily="66" charset="0"/>
              </a:rPr>
              <a:t>an each.</a:t>
            </a:r>
          </a:p>
          <a:p>
            <a:pPr marL="0" indent="0">
              <a:buNone/>
            </a:pPr>
            <a:endParaRPr lang="en-GB" sz="2400" i="1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sz="2400" dirty="0" err="1">
                <a:solidFill>
                  <a:srgbClr val="FF0000"/>
                </a:solidFill>
                <a:latin typeface="Comic Sans MS" panose="030F0702030302020204" pitchFamily="66" charset="0"/>
              </a:rPr>
              <a:t>muc-mhara</a:t>
            </a:r>
            <a:r>
              <a:rPr lang="en-GB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en-GB" sz="2400" dirty="0">
                <a:latin typeface="Comic Sans MS" panose="030F0702030302020204" pitchFamily="66" charset="0"/>
              </a:rPr>
              <a:t> -  </a:t>
            </a:r>
            <a:r>
              <a:rPr lang="en-GB" sz="2400" dirty="0" err="1">
                <a:latin typeface="Comic Sans MS" panose="030F0702030302020204" pitchFamily="66" charset="0"/>
              </a:rPr>
              <a:t>ainmear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i="1" dirty="0">
                <a:latin typeface="Comic Sans MS" panose="030F0702030302020204" pitchFamily="66" charset="0"/>
              </a:rPr>
              <a:t>. b.   </a:t>
            </a:r>
            <a:r>
              <a:rPr lang="en-GB" sz="2400" i="1" dirty="0" err="1">
                <a:latin typeface="Comic Sans MS" panose="030F0702030302020204" pitchFamily="66" charset="0"/>
              </a:rPr>
              <a:t>Tha</a:t>
            </a:r>
            <a:r>
              <a:rPr lang="en-GB" sz="2400" i="1" dirty="0">
                <a:latin typeface="Comic Sans MS" panose="030F0702030302020204" pitchFamily="66" charset="0"/>
              </a:rPr>
              <a:t> b. a’ </a:t>
            </a:r>
            <a:r>
              <a:rPr lang="en-GB" sz="2400" i="1" dirty="0" err="1">
                <a:latin typeface="Comic Sans MS" panose="030F0702030302020204" pitchFamily="66" charset="0"/>
              </a:rPr>
              <a:t>sealltainn</a:t>
            </a:r>
            <a:r>
              <a:rPr lang="en-GB" sz="2400" i="1" dirty="0">
                <a:latin typeface="Comic Sans MS" panose="030F0702030302020204" pitchFamily="66" charset="0"/>
              </a:rPr>
              <a:t> </a:t>
            </a:r>
            <a:r>
              <a:rPr lang="en-GB" sz="2400" i="1" dirty="0" err="1">
                <a:latin typeface="Comic Sans MS" panose="030F0702030302020204" pitchFamily="66" charset="0"/>
              </a:rPr>
              <a:t>gur</a:t>
            </a:r>
            <a:r>
              <a:rPr lang="en-GB" sz="2400" i="1" dirty="0">
                <a:latin typeface="Comic Sans MS" panose="030F0702030302020204" pitchFamily="66" charset="0"/>
              </a:rPr>
              <a:t> e </a:t>
            </a:r>
            <a:r>
              <a:rPr lang="en-GB" sz="2400" i="1" dirty="0" err="1">
                <a:latin typeface="Comic Sans MS" panose="030F0702030302020204" pitchFamily="66" charset="0"/>
              </a:rPr>
              <a:t>facal</a:t>
            </a:r>
            <a:r>
              <a:rPr lang="en-GB" sz="2400" i="1" dirty="0">
                <a:latin typeface="Comic Sans MS" panose="030F0702030302020204" pitchFamily="66" charset="0"/>
              </a:rPr>
              <a:t> </a:t>
            </a:r>
            <a:r>
              <a:rPr lang="en-GB" sz="2400" i="1" dirty="0" err="1">
                <a:latin typeface="Comic Sans MS" panose="030F0702030302020204" pitchFamily="66" charset="0"/>
              </a:rPr>
              <a:t>boireanta</a:t>
            </a:r>
            <a:r>
              <a:rPr lang="en-GB" sz="2400" i="1" dirty="0">
                <a:latin typeface="Comic Sans MS" panose="030F0702030302020204" pitchFamily="66" charset="0"/>
              </a:rPr>
              <a:t> a </a:t>
            </a:r>
            <a:r>
              <a:rPr lang="en-GB" sz="2400" i="1" dirty="0" err="1">
                <a:latin typeface="Comic Sans MS" panose="030F0702030302020204" pitchFamily="66" charset="0"/>
              </a:rPr>
              <a:t>th</a:t>
            </a:r>
            <a:r>
              <a:rPr lang="en-GB" sz="2400" i="1" dirty="0" smtClean="0">
                <a:latin typeface="Comic Sans MS" panose="030F0702030302020204" pitchFamily="66" charset="0"/>
              </a:rPr>
              <a:t>’ </a:t>
            </a:r>
            <a:r>
              <a:rPr lang="en-GB" sz="2400" i="1" dirty="0" err="1" smtClean="0">
                <a:latin typeface="Comic Sans MS" panose="030F0702030302020204" pitchFamily="66" charset="0"/>
              </a:rPr>
              <a:t>ann</a:t>
            </a:r>
            <a:r>
              <a:rPr lang="en-GB" sz="2400" i="1" dirty="0" smtClean="0">
                <a:latin typeface="Comic Sans MS" panose="030F0702030302020204" pitchFamily="66" charset="0"/>
              </a:rPr>
              <a:t> </a:t>
            </a:r>
            <a:r>
              <a:rPr lang="en-GB" sz="2400" i="1" dirty="0">
                <a:latin typeface="Comic Sans MS" panose="030F0702030302020204" pitchFamily="66" charset="0"/>
              </a:rPr>
              <a:t>am </a:t>
            </a:r>
            <a:r>
              <a:rPr lang="en-GB" sz="2400" i="1" dirty="0" err="1">
                <a:latin typeface="Comic Sans MS" panose="030F0702030302020204" pitchFamily="66" charset="0"/>
              </a:rPr>
              <a:t>muc-mhara</a:t>
            </a:r>
            <a:r>
              <a:rPr lang="en-GB" sz="2400" i="1" dirty="0">
                <a:latin typeface="Comic Sans MS" panose="030F0702030302020204" pitchFamily="66" charset="0"/>
              </a:rPr>
              <a:t>.</a:t>
            </a: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66047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181A71-E132-4B2D-8178-D0CFD13410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81075"/>
          </a:xfrm>
        </p:spPr>
        <p:txBody>
          <a:bodyPr>
            <a:normAutofit/>
          </a:bodyPr>
          <a:lstStyle/>
          <a:p>
            <a:r>
              <a:rPr lang="en-GB" sz="1800" dirty="0" err="1">
                <a:latin typeface="Comic Sans MS" panose="030F0702030302020204" pitchFamily="66" charset="0"/>
              </a:rPr>
              <a:t>Tha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fios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agam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ciamar</a:t>
            </a:r>
            <a:r>
              <a:rPr lang="en-GB" sz="1800" dirty="0">
                <a:latin typeface="Comic Sans MS" panose="030F0702030302020204" pitchFamily="66" charset="0"/>
              </a:rPr>
              <a:t> a </a:t>
            </a:r>
            <a:r>
              <a:rPr lang="en-GB" sz="1800" dirty="0" err="1">
                <a:latin typeface="Comic Sans MS" panose="030F0702030302020204" pitchFamily="66" charset="0"/>
              </a:rPr>
              <a:t>gheibh</a:t>
            </a:r>
            <a:r>
              <a:rPr lang="en-GB" sz="1800" dirty="0">
                <a:latin typeface="Comic Sans MS" panose="030F0702030302020204" pitchFamily="66" charset="0"/>
              </a:rPr>
              <a:t> mi a-</a:t>
            </a:r>
            <a:r>
              <a:rPr lang="en-GB" sz="1800" dirty="0" err="1">
                <a:latin typeface="Comic Sans MS" panose="030F0702030302020204" pitchFamily="66" charset="0"/>
              </a:rPr>
              <a:t>mach</a:t>
            </a:r>
            <a:r>
              <a:rPr lang="en-GB" sz="1800" dirty="0">
                <a:latin typeface="Comic Sans MS" panose="030F0702030302020204" pitchFamily="66" charset="0"/>
              </a:rPr>
              <a:t> a </a:t>
            </a:r>
            <a:r>
              <a:rPr lang="en-GB" sz="1800" dirty="0" err="1">
                <a:latin typeface="Comic Sans MS" panose="030F0702030302020204" pitchFamily="66" charset="0"/>
              </a:rPr>
              <a:t>bheil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ainmear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boireanta</a:t>
            </a:r>
            <a:r>
              <a:rPr lang="en-GB" sz="1800" dirty="0">
                <a:latin typeface="Comic Sans MS" panose="030F0702030302020204" pitchFamily="66" charset="0"/>
              </a:rPr>
              <a:t> no </a:t>
            </a:r>
            <a:r>
              <a:rPr lang="en-GB" sz="1800" dirty="0" err="1">
                <a:latin typeface="Comic Sans MS" panose="030F0702030302020204" pitchFamily="66" charset="0"/>
              </a:rPr>
              <a:t>fireanta</a:t>
            </a:r>
            <a:r>
              <a:rPr lang="en-GB" sz="1800" dirty="0">
                <a:latin typeface="Comic Sans MS" panose="030F0702030302020204" pitchFamily="66" charset="0"/>
              </a:rPr>
              <a:t>.</a:t>
            </a:r>
            <a:r>
              <a:rPr lang="en-GB" dirty="0"/>
              <a:t/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2BDE3B-9D60-445D-9F6B-ECE0F6D748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7829" y="930730"/>
            <a:ext cx="11266713" cy="5437414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GB" sz="2400" dirty="0" err="1">
                <a:latin typeface="Comic Sans MS" panose="030F0702030302020204" pitchFamily="66" charset="0"/>
              </a:rPr>
              <a:t>Cleachd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Faclair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na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Sgoile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airson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faighinn</a:t>
            </a:r>
            <a:r>
              <a:rPr lang="en-GB" sz="2400" dirty="0">
                <a:latin typeface="Comic Sans MS" panose="030F0702030302020204" pitchFamily="66" charset="0"/>
              </a:rPr>
              <a:t> a-</a:t>
            </a:r>
            <a:r>
              <a:rPr lang="en-GB" sz="2400" dirty="0" err="1">
                <a:latin typeface="Comic Sans MS" panose="030F0702030302020204" pitchFamily="66" charset="0"/>
              </a:rPr>
              <a:t>mach</a:t>
            </a:r>
            <a:r>
              <a:rPr lang="en-GB" sz="2400" dirty="0">
                <a:latin typeface="Comic Sans MS" panose="030F0702030302020204" pitchFamily="66" charset="0"/>
              </a:rPr>
              <a:t> a </a:t>
            </a:r>
            <a:r>
              <a:rPr lang="en-GB" sz="2400" dirty="0" err="1">
                <a:latin typeface="Comic Sans MS" panose="030F0702030302020204" pitchFamily="66" charset="0"/>
              </a:rPr>
              <a:t>bheil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na</a:t>
            </a:r>
            <a:r>
              <a:rPr lang="en-GB" sz="2400" dirty="0">
                <a:latin typeface="Comic Sans MS" panose="030F0702030302020204" pitchFamily="66" charset="0"/>
              </a:rPr>
              <a:t> h-</a:t>
            </a:r>
            <a:r>
              <a:rPr lang="en-GB" sz="2400" dirty="0" err="1">
                <a:latin typeface="Comic Sans MS" panose="030F0702030302020204" pitchFamily="66" charset="0"/>
              </a:rPr>
              <a:t>ainmearan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seo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boireanta</a:t>
            </a:r>
            <a:r>
              <a:rPr lang="en-GB" sz="2400" dirty="0">
                <a:latin typeface="Comic Sans MS" panose="030F0702030302020204" pitchFamily="66" charset="0"/>
              </a:rPr>
              <a:t> no </a:t>
            </a:r>
            <a:r>
              <a:rPr lang="en-GB" sz="2400" dirty="0" err="1">
                <a:latin typeface="Comic Sans MS" panose="030F0702030302020204" pitchFamily="66" charset="0"/>
              </a:rPr>
              <a:t>fireanta</a:t>
            </a:r>
            <a:r>
              <a:rPr lang="en-GB" sz="2400" dirty="0">
                <a:latin typeface="Comic Sans MS" panose="030F0702030302020204" pitchFamily="66" charset="0"/>
              </a:rPr>
              <a:t>:</a:t>
            </a:r>
          </a:p>
          <a:p>
            <a:pPr marL="0" indent="0">
              <a:lnSpc>
                <a:spcPct val="150000"/>
              </a:lnSpc>
              <a:buNone/>
            </a:pPr>
            <a:endParaRPr lang="en-GB" sz="2400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sz="2400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dirty="0" err="1">
                <a:latin typeface="Comic Sans MS" panose="030F0702030302020204" pitchFamily="66" charset="0"/>
              </a:rPr>
              <a:t>solas</a:t>
            </a:r>
            <a:r>
              <a:rPr lang="en-GB" dirty="0">
                <a:latin typeface="Comic Sans MS" panose="030F0702030302020204" pitchFamily="66" charset="0"/>
              </a:rPr>
              <a:t>                     </a:t>
            </a:r>
            <a:r>
              <a:rPr lang="en-GB" dirty="0" err="1">
                <a:latin typeface="Comic Sans MS" panose="030F0702030302020204" pitchFamily="66" charset="0"/>
              </a:rPr>
              <a:t>luch</a:t>
            </a:r>
            <a:r>
              <a:rPr lang="en-GB" dirty="0">
                <a:latin typeface="Comic Sans MS" panose="030F0702030302020204" pitchFamily="66" charset="0"/>
              </a:rPr>
              <a:t>                  </a:t>
            </a:r>
            <a:r>
              <a:rPr lang="en-GB" dirty="0" err="1">
                <a:latin typeface="Comic Sans MS" panose="030F0702030302020204" pitchFamily="66" charset="0"/>
              </a:rPr>
              <a:t>muir</a:t>
            </a:r>
            <a:r>
              <a:rPr lang="en-GB" dirty="0">
                <a:latin typeface="Comic Sans MS" panose="030F0702030302020204" pitchFamily="66" charset="0"/>
              </a:rPr>
              <a:t>                     </a:t>
            </a:r>
            <a:r>
              <a:rPr lang="en-GB" dirty="0" err="1">
                <a:latin typeface="Comic Sans MS" panose="030F0702030302020204" pitchFamily="66" charset="0"/>
              </a:rPr>
              <a:t>caisteal</a:t>
            </a: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dirty="0" err="1">
                <a:latin typeface="Comic Sans MS" panose="030F0702030302020204" pitchFamily="66" charset="0"/>
              </a:rPr>
              <a:t>cas</a:t>
            </a:r>
            <a:r>
              <a:rPr lang="en-GB" dirty="0">
                <a:latin typeface="Comic Sans MS" panose="030F0702030302020204" pitchFamily="66" charset="0"/>
              </a:rPr>
              <a:t>                       </a:t>
            </a:r>
            <a:r>
              <a:rPr lang="en-GB" dirty="0" err="1">
                <a:latin typeface="Comic Sans MS" panose="030F0702030302020204" pitchFamily="66" charset="0"/>
              </a:rPr>
              <a:t>pàirc</a:t>
            </a:r>
            <a:r>
              <a:rPr lang="en-GB" dirty="0">
                <a:latin typeface="Comic Sans MS" panose="030F0702030302020204" pitchFamily="66" charset="0"/>
              </a:rPr>
              <a:t>                  </a:t>
            </a:r>
            <a:r>
              <a:rPr lang="en-GB" dirty="0" err="1">
                <a:latin typeface="Comic Sans MS" panose="030F0702030302020204" pitchFamily="66" charset="0"/>
              </a:rPr>
              <a:t>teine</a:t>
            </a:r>
            <a:r>
              <a:rPr lang="en-GB" dirty="0">
                <a:latin typeface="Comic Sans MS" panose="030F0702030302020204" pitchFamily="66" charset="0"/>
              </a:rPr>
              <a:t>                  </a:t>
            </a:r>
            <a:r>
              <a:rPr lang="en-GB" dirty="0" err="1">
                <a:latin typeface="Comic Sans MS" panose="030F0702030302020204" pitchFamily="66" charset="0"/>
              </a:rPr>
              <a:t>crùbag</a:t>
            </a:r>
            <a:r>
              <a:rPr lang="en-GB" dirty="0">
                <a:latin typeface="Comic Sans MS" panose="030F0702030302020204" pitchFamily="66" charset="0"/>
              </a:rPr>
              <a:t>     </a:t>
            </a:r>
          </a:p>
          <a:p>
            <a:pPr marL="0" indent="0" algn="ctr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2052" name="Picture 4" descr="Image result for light copyright free">
            <a:extLst>
              <a:ext uri="{FF2B5EF4-FFF2-40B4-BE49-F238E27FC236}">
                <a16:creationId xmlns:a16="http://schemas.microsoft.com/office/drawing/2014/main" id="{E7FDA489-4726-491D-AA4B-BE3ACF7582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458" y="2227491"/>
            <a:ext cx="1353940" cy="1421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Image result for mouse copyright free">
            <a:extLst>
              <a:ext uri="{FF2B5EF4-FFF2-40B4-BE49-F238E27FC236}">
                <a16:creationId xmlns:a16="http://schemas.microsoft.com/office/drawing/2014/main" id="{5B4C2919-4D26-42CE-8417-F22099FD91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5870" y="2390348"/>
            <a:ext cx="1892073" cy="1259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Image result for sea copyright free">
            <a:extLst>
              <a:ext uri="{FF2B5EF4-FFF2-40B4-BE49-F238E27FC236}">
                <a16:creationId xmlns:a16="http://schemas.microsoft.com/office/drawing/2014/main" id="{2E74EC11-A385-4216-B6E6-4D148766B38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585" t="17084" r="23608"/>
          <a:stretch/>
        </p:blipFill>
        <p:spPr bwMode="auto">
          <a:xfrm>
            <a:off x="5735070" y="2227491"/>
            <a:ext cx="2071689" cy="1532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castle copyright free clipart">
            <a:extLst>
              <a:ext uri="{FF2B5EF4-FFF2-40B4-BE49-F238E27FC236}">
                <a16:creationId xmlns:a16="http://schemas.microsoft.com/office/drawing/2014/main" id="{F1275FBC-8A28-4616-B66D-96E54F93A9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5668" y="1914528"/>
            <a:ext cx="1534060" cy="1737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Image result for foot copyright free clipart">
            <a:extLst>
              <a:ext uri="{FF2B5EF4-FFF2-40B4-BE49-F238E27FC236}">
                <a16:creationId xmlns:a16="http://schemas.microsoft.com/office/drawing/2014/main" id="{33B05159-1BDE-4850-9256-6F4B264441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458" y="4612824"/>
            <a:ext cx="1561225" cy="1234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0EABB54-6046-4205-B675-32915C5C6C6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0170" y="4406760"/>
            <a:ext cx="2430916" cy="1440234"/>
          </a:xfrm>
          <a:prstGeom prst="rect">
            <a:avLst/>
          </a:prstGeom>
        </p:spPr>
      </p:pic>
      <p:pic>
        <p:nvPicPr>
          <p:cNvPr id="2066" name="Picture 18" descr="Image result for fire copyright free clipart">
            <a:extLst>
              <a:ext uri="{FF2B5EF4-FFF2-40B4-BE49-F238E27FC236}">
                <a16:creationId xmlns:a16="http://schemas.microsoft.com/office/drawing/2014/main" id="{71660F7E-2B04-485B-AE4B-95E938C621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4794" y="4325260"/>
            <a:ext cx="1072243" cy="154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8" name="Picture 20" descr="Image result for crab copyright free clipart">
            <a:extLst>
              <a:ext uri="{FF2B5EF4-FFF2-40B4-BE49-F238E27FC236}">
                <a16:creationId xmlns:a16="http://schemas.microsoft.com/office/drawing/2014/main" id="{671FE2F9-AF57-4B0B-816E-FA481ED5E8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2045" y="4415068"/>
            <a:ext cx="1770303" cy="1405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21319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</TotalTime>
  <Words>380</Words>
  <Application>Microsoft Office PowerPoint</Application>
  <PresentationFormat>Widescreen</PresentationFormat>
  <Paragraphs>110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Comic Sans MS</vt:lpstr>
      <vt:lpstr>Office Theme</vt:lpstr>
      <vt:lpstr>   Frèam Cànain: A’ Chiad Ìre 24  Ainmearan  Boireanta agus Fireanta</vt:lpstr>
      <vt:lpstr>Tha fios agam dè th’ ann an ainmear. </vt:lpstr>
      <vt:lpstr>Tha fios agam dè th’ ann an ainmear. </vt:lpstr>
      <vt:lpstr>Tha fios agam dè th’ ann an ainmear. </vt:lpstr>
      <vt:lpstr>Tha fios agam gu bheil a h-uile ainmear ann an Gàidhlig boireanta air neo fireanta; </vt:lpstr>
      <vt:lpstr>Tha fios agam gu bheil a h-uile ainmear  ann an Gàidhlig boireanta air neo fireanta. </vt:lpstr>
      <vt:lpstr>Tha fios agam carson a tha e feumail fios a bhith agam a bheil ainmear boireanta no fireanta. </vt:lpstr>
      <vt:lpstr>Tha fios agam ciamar a gheibh mi a-mach a bheil ainmear boireanta no fireanta. </vt:lpstr>
      <vt:lpstr>Tha fios agam ciamar a gheibh mi a-mach a bheil ainmear boireanta no fireanta. </vt:lpstr>
      <vt:lpstr>Tha fios agam ciamar a gheibh mi a-mach a bheil ainmear boireanta no fireanta.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Buadhairean  boireanta agus fireanta</dc:title>
  <dc:creator>Moray Grigor</dc:creator>
  <cp:lastModifiedBy>Catrina</cp:lastModifiedBy>
  <cp:revision>23</cp:revision>
  <dcterms:created xsi:type="dcterms:W3CDTF">2019-03-15T16:37:17Z</dcterms:created>
  <dcterms:modified xsi:type="dcterms:W3CDTF">2019-08-08T14:16:57Z</dcterms:modified>
</cp:coreProperties>
</file>