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462337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r>
              <a:rPr lang="en-GB" altLang="en-US" dirty="0" err="1">
                <a:solidFill>
                  <a:schemeClr val="bg1"/>
                </a:solidFill>
                <a:latin typeface="Comic Sans MS" panose="030F0702030302020204" pitchFamily="66" charset="0"/>
              </a:rPr>
              <a:t>Frèam</a:t>
            </a:r>
            <a:r>
              <a:rPr lang="en-GB" altLang="en-US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dirty="0" err="1">
                <a:solidFill>
                  <a:schemeClr val="bg1"/>
                </a:solidFill>
                <a:latin typeface="Comic Sans MS" panose="030F0702030302020204" pitchFamily="66" charset="0"/>
              </a:rPr>
              <a:t>Cànain</a:t>
            </a:r>
            <a:r>
              <a:rPr lang="en-GB" altLang="en-US" dirty="0">
                <a:solidFill>
                  <a:schemeClr val="bg1"/>
                </a:solidFill>
                <a:latin typeface="Comic Sans MS" panose="030F0702030302020204" pitchFamily="66" charset="0"/>
              </a:rPr>
              <a:t> 1:26</a:t>
            </a:r>
            <a:br>
              <a:rPr lang="en-GB" altLang="en-US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An t-alt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</a:rPr>
              <a:t>atharrachadh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f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b="1" dirty="0">
                <a:latin typeface="Comic Sans MS" panose="030F0702030302020204" pitchFamily="66" charset="0"/>
              </a:rPr>
              <a:t>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agus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b="1" dirty="0">
                <a:latin typeface="Comic Sans MS" panose="030F0702030302020204" pitchFamily="66" charset="0"/>
              </a:rPr>
              <a:t>as t-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</a:t>
            </a:r>
            <a:r>
              <a:rPr lang="en-GB" dirty="0" err="1">
                <a:latin typeface="Comic Sans MS" panose="030F0702030302020204" pitchFamily="66" charset="0"/>
              </a:rPr>
              <a:t>feasgar</a:t>
            </a:r>
            <a:r>
              <a:rPr lang="en-GB" dirty="0">
                <a:latin typeface="Comic Sans MS" panose="030F0702030302020204" pitchFamily="66" charset="0"/>
              </a:rPr>
              <a:t>  -  fad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fh</a:t>
            </a:r>
            <a:r>
              <a:rPr lang="en-GB" dirty="0" err="1">
                <a:latin typeface="Comic Sans MS" panose="030F0702030302020204" pitchFamily="66" charset="0"/>
              </a:rPr>
              <a:t>easgair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</a:t>
            </a:r>
            <a:r>
              <a:rPr lang="en-GB" dirty="0" err="1">
                <a:latin typeface="Comic Sans MS" panose="030F0702030302020204" pitchFamily="66" charset="0"/>
              </a:rPr>
              <a:t>feansa</a:t>
            </a:r>
            <a:r>
              <a:rPr lang="en-GB" dirty="0">
                <a:latin typeface="Comic Sans MS" panose="030F0702030302020204" pitchFamily="66" charset="0"/>
              </a:rPr>
              <a:t>  -  air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fh</a:t>
            </a:r>
            <a:r>
              <a:rPr lang="en-GB" dirty="0" err="1">
                <a:latin typeface="Comic Sans MS" panose="030F0702030302020204" pitchFamily="66" charset="0"/>
              </a:rPr>
              <a:t>eansa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</a:t>
            </a:r>
            <a:r>
              <a:rPr lang="en-GB" dirty="0" err="1">
                <a:latin typeface="Comic Sans MS" panose="030F0702030302020204" pitchFamily="66" charset="0"/>
              </a:rPr>
              <a:t>foghar</a:t>
            </a:r>
            <a:r>
              <a:rPr lang="en-GB" dirty="0">
                <a:latin typeface="Comic Sans MS" panose="030F0702030302020204" pitchFamily="66" charset="0"/>
              </a:rPr>
              <a:t>  - 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as t-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fh</a:t>
            </a:r>
            <a:r>
              <a:rPr lang="en-GB" dirty="0" err="1">
                <a:latin typeface="Comic Sans MS" panose="030F0702030302020204" pitchFamily="66" charset="0"/>
              </a:rPr>
              <a:t>oghar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</a:t>
            </a:r>
            <a:r>
              <a:rPr lang="en-GB" dirty="0" err="1">
                <a:latin typeface="Comic Sans MS" panose="030F0702030302020204" pitchFamily="66" charset="0"/>
              </a:rPr>
              <a:t>fìdhlear</a:t>
            </a:r>
            <a:r>
              <a:rPr lang="en-GB" dirty="0">
                <a:latin typeface="Comic Sans MS" panose="030F0702030302020204" pitchFamily="66" charset="0"/>
              </a:rPr>
              <a:t> - 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fh</a:t>
            </a:r>
            <a:r>
              <a:rPr lang="en-GB" dirty="0" err="1">
                <a:latin typeface="Comic Sans MS" panose="030F0702030302020204" pitchFamily="66" charset="0"/>
              </a:rPr>
              <a:t>ìdhleir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239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7" y="503874"/>
            <a:ext cx="10515600" cy="98107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sz="2000" dirty="0" err="1">
                <a:latin typeface="Comic Sans MS" panose="030F0702030302020204" pitchFamily="66" charset="0"/>
              </a:rPr>
              <a:t>Tha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 err="1">
                <a:latin typeface="Comic Sans MS" panose="030F0702030302020204" pitchFamily="66" charset="0"/>
              </a:rPr>
              <a:t>fios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 err="1">
                <a:latin typeface="Comic Sans MS" panose="030F0702030302020204" pitchFamily="66" charset="0"/>
              </a:rPr>
              <a:t>agam</a:t>
            </a:r>
            <a:r>
              <a:rPr lang="en-GB" sz="2000" dirty="0">
                <a:latin typeface="Comic Sans MS" panose="030F0702030302020204" pitchFamily="66" charset="0"/>
              </a:rPr>
              <a:t> gum bi </a:t>
            </a:r>
            <a:r>
              <a:rPr lang="en-GB" sz="2000" dirty="0" err="1">
                <a:latin typeface="Comic Sans MS" panose="030F0702030302020204" pitchFamily="66" charset="0"/>
              </a:rPr>
              <a:t>ainmearan</a:t>
            </a:r>
            <a:r>
              <a:rPr lang="en-GB" sz="2000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tòiseachadh</a:t>
            </a:r>
            <a:r>
              <a:rPr lang="en-GB" sz="2000" dirty="0">
                <a:latin typeface="Comic Sans MS" panose="030F0702030302020204" pitchFamily="66" charset="0"/>
              </a:rPr>
              <a:t> le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b, c, g, m </a:t>
            </a:r>
            <a:r>
              <a:rPr lang="en-GB" sz="2000" dirty="0">
                <a:latin typeface="Comic Sans MS" panose="030F0702030302020204" pitchFamily="66" charset="0"/>
              </a:rPr>
              <a:t>no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p</a:t>
            </a:r>
            <a:r>
              <a:rPr lang="en-GB" sz="2000" dirty="0">
                <a:latin typeface="Comic Sans MS" panose="030F0702030302020204" pitchFamily="66" charset="0"/>
              </a:rPr>
              <a:t> ag </a:t>
            </a:r>
            <a:r>
              <a:rPr lang="en-GB" sz="2000" dirty="0" err="1">
                <a:latin typeface="Comic Sans MS" panose="030F0702030302020204" pitchFamily="66" charset="0"/>
              </a:rPr>
              <a:t>atharrachadh</a:t>
            </a:r>
            <a:r>
              <a:rPr lang="en-GB" sz="2000" dirty="0">
                <a:latin typeface="Comic Sans MS" panose="030F0702030302020204" pitchFamily="66" charset="0"/>
              </a:rPr>
              <a:t> an </a:t>
            </a:r>
            <a:r>
              <a:rPr lang="en-GB" sz="2000" dirty="0" err="1">
                <a:latin typeface="Comic Sans MS" panose="030F0702030302020204" pitchFamily="66" charset="0"/>
              </a:rPr>
              <a:t>dèidh</a:t>
            </a:r>
            <a:r>
              <a:rPr lang="en-GB" sz="2000" b="1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agus</a:t>
            </a:r>
            <a:r>
              <a:rPr lang="en-GB" sz="2000" dirty="0">
                <a:latin typeface="Comic Sans MS" panose="030F0702030302020204" pitchFamily="66" charset="0"/>
              </a:rPr>
              <a:t> gum bi </a:t>
            </a:r>
            <a:r>
              <a:rPr lang="en-GB" sz="2000" dirty="0" err="1">
                <a:latin typeface="Comic Sans MS" panose="030F0702030302020204" pitchFamily="66" charset="0"/>
              </a:rPr>
              <a:t>ainmearan</a:t>
            </a:r>
            <a:r>
              <a:rPr lang="en-GB" sz="2000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tòiseachadh</a:t>
            </a:r>
            <a:r>
              <a:rPr lang="en-GB" sz="2000" dirty="0">
                <a:latin typeface="Comic Sans MS" panose="030F0702030302020204" pitchFamily="66" charset="0"/>
              </a:rPr>
              <a:t> le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f</a:t>
            </a:r>
            <a:r>
              <a:rPr lang="en-GB" sz="2000" dirty="0">
                <a:latin typeface="Comic Sans MS" panose="030F0702030302020204" pitchFamily="66" charset="0"/>
              </a:rPr>
              <a:t> ag </a:t>
            </a:r>
            <a:r>
              <a:rPr lang="en-GB" sz="2000" dirty="0" err="1">
                <a:latin typeface="Comic Sans MS" panose="030F0702030302020204" pitchFamily="66" charset="0"/>
              </a:rPr>
              <a:t>atharrachadh</a:t>
            </a:r>
            <a:r>
              <a:rPr lang="en-GB" sz="2000" dirty="0">
                <a:latin typeface="Comic Sans MS" panose="030F0702030302020204" pitchFamily="66" charset="0"/>
              </a:rPr>
              <a:t> an </a:t>
            </a:r>
            <a:r>
              <a:rPr lang="en-GB" sz="2000" dirty="0" err="1">
                <a:latin typeface="Comic Sans MS" panose="030F0702030302020204" pitchFamily="66" charset="0"/>
              </a:rPr>
              <a:t>dèidh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latin typeface="Comic Sans MS" panose="030F0702030302020204" pitchFamily="66" charset="0"/>
              </a:rPr>
              <a:t>an</a:t>
            </a:r>
            <a:r>
              <a:rPr lang="en-GB" sz="2000" dirty="0">
                <a:latin typeface="Comic Sans MS" panose="030F0702030302020204" pitchFamily="66" charset="0"/>
              </a:rPr>
              <a:t> no </a:t>
            </a:r>
            <a:r>
              <a:rPr lang="en-GB" sz="2000" b="1" dirty="0">
                <a:latin typeface="Comic Sans MS" panose="030F0702030302020204" pitchFamily="66" charset="0"/>
              </a:rPr>
              <a:t>as t-</a:t>
            </a:r>
            <a:r>
              <a:rPr lang="en-GB" sz="20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Feuch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thusa</a:t>
            </a:r>
            <a:r>
              <a:rPr lang="en-GB" dirty="0">
                <a:latin typeface="Comic Sans MS" panose="030F0702030302020204" pitchFamily="66" charset="0"/>
              </a:rPr>
              <a:t> a-</a:t>
            </a:r>
            <a:r>
              <a:rPr lang="en-GB" dirty="0" err="1">
                <a:latin typeface="Comic Sans MS" panose="030F0702030302020204" pitchFamily="66" charset="0"/>
              </a:rPr>
              <a:t>nis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(bus)    	         </a:t>
            </a:r>
            <a:r>
              <a:rPr lang="en-GB" dirty="0" err="1">
                <a:latin typeface="Comic Sans MS" panose="030F0702030302020204" pitchFamily="66" charset="0"/>
              </a:rPr>
              <a:t>Chaidh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dhachaigh</a:t>
            </a:r>
            <a:r>
              <a:rPr lang="en-GB" dirty="0">
                <a:latin typeface="Comic Sans MS" panose="030F0702030302020204" pitchFamily="66" charset="0"/>
              </a:rPr>
              <a:t> air a’   ……………..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gàrradh</a:t>
            </a:r>
            <a:r>
              <a:rPr lang="en-GB" dirty="0">
                <a:latin typeface="Comic Sans MS" panose="030F0702030302020204" pitchFamily="66" charset="0"/>
              </a:rPr>
              <a:t>)            </a:t>
            </a:r>
            <a:r>
              <a:rPr lang="en-GB" dirty="0" err="1">
                <a:latin typeface="Comic Sans MS" panose="030F0702030302020204" pitchFamily="66" charset="0"/>
              </a:rPr>
              <a:t>Chuir</a:t>
            </a:r>
            <a:r>
              <a:rPr lang="en-GB" dirty="0">
                <a:latin typeface="Comic Sans MS" panose="030F0702030302020204" pitchFamily="66" charset="0"/>
              </a:rPr>
              <a:t> mi </a:t>
            </a:r>
            <a:r>
              <a:rPr lang="en-GB" dirty="0" err="1">
                <a:latin typeface="Comic Sans MS" panose="030F0702030302020204" pitchFamily="66" charset="0"/>
              </a:rPr>
              <a:t>sìol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a’ ……………………….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faoileag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bàta</a:t>
            </a:r>
            <a:r>
              <a:rPr lang="en-GB" dirty="0">
                <a:latin typeface="Comic Sans MS" panose="030F0702030302020204" pitchFamily="66" charset="0"/>
              </a:rPr>
              <a:t>)   </a:t>
            </a:r>
            <a:r>
              <a:rPr lang="en-GB" dirty="0" err="1">
                <a:latin typeface="Comic Sans MS" panose="030F0702030302020204" pitchFamily="66" charset="0"/>
              </a:rPr>
              <a:t>Sgeith</a:t>
            </a:r>
            <a:r>
              <a:rPr lang="en-GB" dirty="0">
                <a:latin typeface="Comic Sans MS" panose="030F0702030302020204" pitchFamily="66" charset="0"/>
              </a:rPr>
              <a:t> an …………………..  </a:t>
            </a:r>
            <a:r>
              <a:rPr lang="en-GB" dirty="0" err="1">
                <a:latin typeface="Comic Sans MS" panose="030F0702030302020204" pitchFamily="66" charset="0"/>
              </a:rPr>
              <a:t>faisg</a:t>
            </a:r>
            <a:r>
              <a:rPr lang="en-GB" dirty="0">
                <a:latin typeface="Comic Sans MS" panose="030F0702030302020204" pitchFamily="66" charset="0"/>
              </a:rPr>
              <a:t> air a’ …………………..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muc</a:t>
            </a:r>
            <a:r>
              <a:rPr lang="en-GB" dirty="0">
                <a:latin typeface="Comic Sans MS" panose="030F0702030302020204" pitchFamily="66" charset="0"/>
              </a:rPr>
              <a:t>)                  </a:t>
            </a:r>
            <a:r>
              <a:rPr lang="en-GB" dirty="0" err="1">
                <a:latin typeface="Comic Sans MS" panose="030F0702030302020204" pitchFamily="66" charset="0"/>
              </a:rPr>
              <a:t>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earball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curlach</a:t>
            </a:r>
            <a:r>
              <a:rPr lang="en-GB" dirty="0">
                <a:latin typeface="Comic Sans MS" panose="030F0702030302020204" pitchFamily="66" charset="0"/>
              </a:rPr>
              <a:t> air a’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3548838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7" y="503874"/>
            <a:ext cx="10515600" cy="98107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sz="2000" dirty="0" err="1">
                <a:latin typeface="Comic Sans MS" panose="030F0702030302020204" pitchFamily="66" charset="0"/>
              </a:rPr>
              <a:t>Tha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 err="1">
                <a:latin typeface="Comic Sans MS" panose="030F0702030302020204" pitchFamily="66" charset="0"/>
              </a:rPr>
              <a:t>fios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 err="1">
                <a:latin typeface="Comic Sans MS" panose="030F0702030302020204" pitchFamily="66" charset="0"/>
              </a:rPr>
              <a:t>agam</a:t>
            </a:r>
            <a:r>
              <a:rPr lang="en-GB" sz="2000" dirty="0">
                <a:latin typeface="Comic Sans MS" panose="030F0702030302020204" pitchFamily="66" charset="0"/>
              </a:rPr>
              <a:t> gum bi </a:t>
            </a:r>
            <a:r>
              <a:rPr lang="en-GB" sz="2000" dirty="0" err="1">
                <a:latin typeface="Comic Sans MS" panose="030F0702030302020204" pitchFamily="66" charset="0"/>
              </a:rPr>
              <a:t>ainmearan</a:t>
            </a:r>
            <a:r>
              <a:rPr lang="en-GB" sz="2000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tòiseachadh</a:t>
            </a:r>
            <a:r>
              <a:rPr lang="en-GB" sz="2000" dirty="0">
                <a:latin typeface="Comic Sans MS" panose="030F0702030302020204" pitchFamily="66" charset="0"/>
              </a:rPr>
              <a:t> le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b, c, g, m </a:t>
            </a:r>
            <a:r>
              <a:rPr lang="en-GB" sz="2000" dirty="0">
                <a:latin typeface="Comic Sans MS" panose="030F0702030302020204" pitchFamily="66" charset="0"/>
              </a:rPr>
              <a:t>no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p</a:t>
            </a:r>
            <a:r>
              <a:rPr lang="en-GB" sz="2000" dirty="0">
                <a:latin typeface="Comic Sans MS" panose="030F0702030302020204" pitchFamily="66" charset="0"/>
              </a:rPr>
              <a:t> ag </a:t>
            </a:r>
            <a:r>
              <a:rPr lang="en-GB" sz="2000" dirty="0" err="1">
                <a:latin typeface="Comic Sans MS" panose="030F0702030302020204" pitchFamily="66" charset="0"/>
              </a:rPr>
              <a:t>atharrachadh</a:t>
            </a:r>
            <a:r>
              <a:rPr lang="en-GB" sz="2000" dirty="0">
                <a:latin typeface="Comic Sans MS" panose="030F0702030302020204" pitchFamily="66" charset="0"/>
              </a:rPr>
              <a:t> an </a:t>
            </a:r>
            <a:r>
              <a:rPr lang="en-GB" sz="2000" dirty="0" err="1">
                <a:latin typeface="Comic Sans MS" panose="030F0702030302020204" pitchFamily="66" charset="0"/>
              </a:rPr>
              <a:t>dèidh</a:t>
            </a:r>
            <a:r>
              <a:rPr lang="en-GB" sz="2000" b="1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agus</a:t>
            </a:r>
            <a:r>
              <a:rPr lang="en-GB" sz="2000" dirty="0">
                <a:latin typeface="Comic Sans MS" panose="030F0702030302020204" pitchFamily="66" charset="0"/>
              </a:rPr>
              <a:t> gum bi </a:t>
            </a:r>
            <a:r>
              <a:rPr lang="en-GB" sz="2000" dirty="0" err="1">
                <a:latin typeface="Comic Sans MS" panose="030F0702030302020204" pitchFamily="66" charset="0"/>
              </a:rPr>
              <a:t>ainmearan</a:t>
            </a:r>
            <a:r>
              <a:rPr lang="en-GB" sz="2000" dirty="0">
                <a:latin typeface="Comic Sans MS" panose="030F0702030302020204" pitchFamily="66" charset="0"/>
              </a:rPr>
              <a:t> a’ </a:t>
            </a:r>
            <a:r>
              <a:rPr lang="en-GB" sz="2000" dirty="0" err="1">
                <a:latin typeface="Comic Sans MS" panose="030F0702030302020204" pitchFamily="66" charset="0"/>
              </a:rPr>
              <a:t>tòiseachadh</a:t>
            </a:r>
            <a:r>
              <a:rPr lang="en-GB" sz="2000" dirty="0">
                <a:latin typeface="Comic Sans MS" panose="030F0702030302020204" pitchFamily="66" charset="0"/>
              </a:rPr>
              <a:t> le </a:t>
            </a:r>
            <a:r>
              <a:rPr lang="en-GB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f</a:t>
            </a:r>
            <a:r>
              <a:rPr lang="en-GB" sz="2000" dirty="0">
                <a:latin typeface="Comic Sans MS" panose="030F0702030302020204" pitchFamily="66" charset="0"/>
              </a:rPr>
              <a:t> ag </a:t>
            </a:r>
            <a:r>
              <a:rPr lang="en-GB" sz="2000" dirty="0" err="1">
                <a:latin typeface="Comic Sans MS" panose="030F0702030302020204" pitchFamily="66" charset="0"/>
              </a:rPr>
              <a:t>atharrachadh</a:t>
            </a:r>
            <a:r>
              <a:rPr lang="en-GB" sz="2000" dirty="0">
                <a:latin typeface="Comic Sans MS" panose="030F0702030302020204" pitchFamily="66" charset="0"/>
              </a:rPr>
              <a:t> an </a:t>
            </a:r>
            <a:r>
              <a:rPr lang="en-GB" sz="2000" dirty="0" err="1">
                <a:latin typeface="Comic Sans MS" panose="030F0702030302020204" pitchFamily="66" charset="0"/>
              </a:rPr>
              <a:t>dèidh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latin typeface="Comic Sans MS" panose="030F0702030302020204" pitchFamily="66" charset="0"/>
              </a:rPr>
              <a:t>an</a:t>
            </a:r>
            <a:r>
              <a:rPr lang="en-GB" sz="2000" dirty="0">
                <a:latin typeface="Comic Sans MS" panose="030F0702030302020204" pitchFamily="66" charset="0"/>
              </a:rPr>
              <a:t> no </a:t>
            </a:r>
            <a:r>
              <a:rPr lang="en-GB" sz="2000" b="1" dirty="0">
                <a:latin typeface="Comic Sans MS" panose="030F0702030302020204" pitchFamily="66" charset="0"/>
              </a:rPr>
              <a:t>as t-</a:t>
            </a:r>
            <a:r>
              <a:rPr lang="en-GB" sz="2000" dirty="0">
                <a:latin typeface="Comic Sans MS" panose="030F0702030302020204" pitchFamily="66" charset="0"/>
              </a:rPr>
              <a:t>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Feuch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thusa</a:t>
            </a:r>
            <a:r>
              <a:rPr lang="en-GB" dirty="0">
                <a:latin typeface="Comic Sans MS" panose="030F0702030302020204" pitchFamily="66" charset="0"/>
              </a:rPr>
              <a:t> a-</a:t>
            </a:r>
            <a:r>
              <a:rPr lang="en-GB" dirty="0" err="1">
                <a:latin typeface="Comic Sans MS" panose="030F0702030302020204" pitchFamily="66" charset="0"/>
              </a:rPr>
              <a:t>nis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foghar</a:t>
            </a:r>
            <a:r>
              <a:rPr lang="en-GB" dirty="0">
                <a:latin typeface="Comic Sans MS" panose="030F0702030302020204" pitchFamily="66" charset="0"/>
              </a:rPr>
              <a:t>)    	         </a:t>
            </a:r>
            <a:r>
              <a:rPr lang="en-GB" dirty="0" err="1">
                <a:latin typeface="Comic Sans MS" panose="030F0702030302020204" pitchFamily="66" charset="0"/>
              </a:rPr>
              <a:t>Bidh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duilleagan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tuiteam</a:t>
            </a:r>
            <a:r>
              <a:rPr lang="en-GB" dirty="0">
                <a:latin typeface="Comic Sans MS" panose="030F0702030302020204" pitchFamily="66" charset="0"/>
              </a:rPr>
              <a:t> as t-   ……………..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baga</a:t>
            </a:r>
            <a:r>
              <a:rPr lang="en-GB" dirty="0">
                <a:latin typeface="Comic Sans MS" panose="030F0702030302020204" pitchFamily="66" charset="0"/>
              </a:rPr>
              <a:t>)                 </a:t>
            </a:r>
            <a:r>
              <a:rPr lang="en-GB" dirty="0" err="1">
                <a:latin typeface="Comic Sans MS" panose="030F0702030302020204" pitchFamily="66" charset="0"/>
              </a:rPr>
              <a:t>Bha</a:t>
            </a:r>
            <a:r>
              <a:rPr lang="en-GB" dirty="0">
                <a:latin typeface="Comic Sans MS" panose="030F0702030302020204" pitchFamily="66" charset="0"/>
              </a:rPr>
              <a:t> toll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a’ ……………………….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piseag</a:t>
            </a:r>
            <a:r>
              <a:rPr lang="en-GB" dirty="0">
                <a:latin typeface="Comic Sans MS" panose="030F0702030302020204" pitchFamily="66" charset="0"/>
              </a:rPr>
              <a:t>, brat)      </a:t>
            </a:r>
            <a:r>
              <a:rPr lang="en-GB" dirty="0" err="1">
                <a:latin typeface="Comic Sans MS" panose="030F0702030302020204" pitchFamily="66" charset="0"/>
              </a:rPr>
              <a:t>Chaidil</a:t>
            </a:r>
            <a:r>
              <a:rPr lang="en-GB" dirty="0">
                <a:latin typeface="Comic Sans MS" panose="030F0702030302020204" pitchFamily="66" charset="0"/>
              </a:rPr>
              <a:t> a’ …………………..  air a’ …………………..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(</a:t>
            </a:r>
            <a:r>
              <a:rPr lang="en-GB" dirty="0" err="1">
                <a:latin typeface="Comic Sans MS" panose="030F0702030302020204" pitchFamily="66" charset="0"/>
              </a:rPr>
              <a:t>cearc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geata</a:t>
            </a:r>
            <a:r>
              <a:rPr lang="en-GB" dirty="0">
                <a:latin typeface="Comic Sans MS" panose="030F0702030302020204" pitchFamily="66" charset="0"/>
              </a:rPr>
              <a:t>)     </a:t>
            </a:r>
            <a:r>
              <a:rPr lang="en-GB" dirty="0" err="1">
                <a:latin typeface="Comic Sans MS" panose="030F0702030302020204" pitchFamily="66" charset="0"/>
              </a:rPr>
              <a:t>Leum</a:t>
            </a:r>
            <a:r>
              <a:rPr lang="en-GB" dirty="0">
                <a:latin typeface="Comic Sans MS" panose="030F0702030302020204" pitchFamily="66" charset="0"/>
              </a:rPr>
              <a:t> a’ ………………….. </a:t>
            </a:r>
            <a:r>
              <a:rPr lang="en-GB" dirty="0" err="1">
                <a:latin typeface="Comic Sans MS" panose="030F0702030302020204" pitchFamily="66" charset="0"/>
              </a:rPr>
              <a:t>suas</a:t>
            </a:r>
            <a:r>
              <a:rPr lang="en-GB" dirty="0">
                <a:latin typeface="Comic Sans MS" panose="030F0702030302020204" pitchFamily="66" charset="0"/>
              </a:rPr>
              <a:t> air a’ 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52736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bus.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am bus </a:t>
            </a:r>
            <a:r>
              <a:rPr lang="en-GB" dirty="0" err="1">
                <a:latin typeface="Comic Sans MS" panose="030F0702030302020204" pitchFamily="66" charset="0"/>
              </a:rPr>
              <a:t>dearg</a:t>
            </a:r>
            <a:r>
              <a:rPr lang="en-GB" dirty="0">
                <a:latin typeface="Comic Sans MS" panose="030F0702030302020204" pitchFamily="66" charset="0"/>
              </a:rPr>
              <a:t>.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daoine</a:t>
            </a:r>
            <a:r>
              <a:rPr lang="en-GB" dirty="0">
                <a:latin typeface="Comic Sans MS" panose="030F0702030302020204" pitchFamily="66" charset="0"/>
              </a:rPr>
              <a:t> air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bh</a:t>
            </a:r>
            <a:r>
              <a:rPr lang="en-GB" dirty="0" err="1">
                <a:latin typeface="Comic Sans MS" panose="030F0702030302020204" pitchFamily="66" charset="0"/>
              </a:rPr>
              <a:t>us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CC5771-2E5D-4162-AD3D-99829AE46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57" y="2173775"/>
            <a:ext cx="3592286" cy="360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1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càr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càr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buidhe</a:t>
            </a:r>
            <a:r>
              <a:rPr lang="en-GB" dirty="0">
                <a:latin typeface="Comic Sans MS" panose="030F0702030302020204" pitchFamily="66" charset="0"/>
              </a:rPr>
              <a:t>.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cù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ch</a:t>
            </a:r>
            <a:r>
              <a:rPr lang="en-GB" dirty="0" err="1">
                <a:latin typeface="Comic Sans MS" panose="030F0702030302020204" pitchFamily="66" charset="0"/>
              </a:rPr>
              <a:t>àr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947145-C6FA-48BC-BFB2-4070E930E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123" y="2220005"/>
            <a:ext cx="3797754" cy="374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13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còisir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ch</a:t>
            </a:r>
            <a:r>
              <a:rPr lang="en-GB" dirty="0" err="1">
                <a:latin typeface="Comic Sans MS" panose="030F0702030302020204" pitchFamily="66" charset="0"/>
              </a:rPr>
              <a:t>òisir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seinn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gu</a:t>
            </a:r>
            <a:r>
              <a:rPr lang="en-GB" dirty="0">
                <a:latin typeface="Comic Sans MS" panose="030F0702030302020204" pitchFamily="66" charset="0"/>
              </a:rPr>
              <a:t> math.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naoinear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seinn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ch</a:t>
            </a:r>
            <a:r>
              <a:rPr lang="en-GB" dirty="0" err="1">
                <a:latin typeface="Comic Sans MS" panose="030F0702030302020204" pitchFamily="66" charset="0"/>
              </a:rPr>
              <a:t>òisir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EA999D-D317-477D-BDA0-C2E61CDE0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921" y="2762250"/>
            <a:ext cx="4797879" cy="33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33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glainne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ghlainne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làn</a:t>
            </a:r>
            <a:r>
              <a:rPr lang="en-GB" dirty="0">
                <a:latin typeface="Comic Sans MS" panose="030F0702030302020204" pitchFamily="66" charset="0"/>
              </a:rPr>
              <a:t>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sùgh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orains</a:t>
            </a:r>
            <a:r>
              <a:rPr lang="en-GB" dirty="0">
                <a:latin typeface="Comic Sans MS" panose="030F0702030302020204" pitchFamily="66" charset="0"/>
              </a:rPr>
              <a:t> 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gh</a:t>
            </a:r>
            <a:r>
              <a:rPr lang="en-GB" dirty="0" err="1">
                <a:latin typeface="Comic Sans MS" panose="030F0702030302020204" pitchFamily="66" charset="0"/>
              </a:rPr>
              <a:t>lainne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6DC56C-27D5-4A4C-BA24-65D9B3A82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329" y="2056977"/>
            <a:ext cx="4533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0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muncaidh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dirty="0" err="1">
                <a:latin typeface="Comic Sans MS" panose="030F0702030302020204" pitchFamily="66" charset="0"/>
              </a:rPr>
              <a:t>muncaidh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cluich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craobh</a:t>
            </a:r>
            <a:r>
              <a:rPr lang="en-GB" dirty="0">
                <a:latin typeface="Comic Sans MS" panose="030F0702030302020204" pitchFamily="66" charset="0"/>
              </a:rPr>
              <a:t>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banana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mh</a:t>
            </a:r>
            <a:r>
              <a:rPr lang="en-GB" dirty="0" err="1">
                <a:latin typeface="Comic Sans MS" panose="030F0702030302020204" pitchFamily="66" charset="0"/>
              </a:rPr>
              <a:t>uncaidh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E3D8A8-A523-410C-938A-C8F4ECA40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62" y="2234030"/>
            <a:ext cx="3326266" cy="337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15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Madainn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mhath</a:t>
            </a:r>
            <a:r>
              <a:rPr lang="en-GB" dirty="0">
                <a:latin typeface="Comic Sans MS" panose="030F0702030302020204" pitchFamily="66" charset="0"/>
              </a:rPr>
              <a:t>!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Bidh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ghrian</a:t>
            </a:r>
            <a:r>
              <a:rPr lang="en-GB" dirty="0">
                <a:latin typeface="Comic Sans MS" panose="030F0702030302020204" pitchFamily="66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</a:rPr>
              <a:t>èirigh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mh</a:t>
            </a:r>
            <a:r>
              <a:rPr lang="en-GB" dirty="0" err="1">
                <a:latin typeface="Comic Sans MS" panose="030F0702030302020204" pitchFamily="66" charset="0"/>
              </a:rPr>
              <a:t>adainn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9941AC-C713-4953-9B0A-5EF17BFEF6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7" r="4714"/>
          <a:stretch/>
        </p:blipFill>
        <p:spPr>
          <a:xfrm>
            <a:off x="5930900" y="2198686"/>
            <a:ext cx="3860800" cy="319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01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b, c, g, m no p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a’.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duine</a:t>
            </a:r>
            <a:r>
              <a:rPr lang="en-GB" dirty="0">
                <a:latin typeface="Comic Sans MS" panose="030F0702030302020204" pitchFamily="66" charset="0"/>
              </a:rPr>
              <a:t> le </a:t>
            </a:r>
            <a:r>
              <a:rPr lang="en-GB" dirty="0" err="1">
                <a:latin typeface="Comic Sans MS" panose="030F0702030302020204" pitchFamily="66" charset="0"/>
              </a:rPr>
              <a:t>pàipear</a:t>
            </a:r>
            <a:r>
              <a:rPr lang="en-GB" dirty="0">
                <a:latin typeface="Comic Sans MS" panose="030F0702030302020204" pitchFamily="66" charset="0"/>
              </a:rPr>
              <a:t>.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dirty="0" err="1">
                <a:latin typeface="Comic Sans MS" panose="030F0702030302020204" pitchFamily="66" charset="0"/>
              </a:rPr>
              <a:t>pàipear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fosgailte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dealbhan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naidheachdan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      </a:t>
            </a: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ph</a:t>
            </a:r>
            <a:r>
              <a:rPr lang="en-GB" dirty="0" err="1">
                <a:latin typeface="Comic Sans MS" panose="030F0702030302020204" pitchFamily="66" charset="0"/>
              </a:rPr>
              <a:t>àipear</a:t>
            </a:r>
            <a:r>
              <a:rPr lang="en-GB" dirty="0">
                <a:latin typeface="Comic Sans MS" panose="030F0702030302020204" pitchFamily="66" charset="0"/>
              </a:rPr>
              <a:t>.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DD6672-FAD8-4403-A0A6-CECA1A22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901" y="2103228"/>
            <a:ext cx="3171824" cy="425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61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ainmearan</a:t>
            </a:r>
            <a:r>
              <a:rPr lang="en-GB" sz="1800" dirty="0">
                <a:latin typeface="Comic Sans MS" panose="030F0702030302020204" pitchFamily="66" charset="0"/>
              </a:rPr>
              <a:t> a’ </a:t>
            </a:r>
            <a:r>
              <a:rPr lang="en-GB" sz="1800" dirty="0" err="1">
                <a:latin typeface="Comic Sans MS" panose="030F0702030302020204" pitchFamily="66" charset="0"/>
              </a:rPr>
              <a:t>toiseachadh</a:t>
            </a:r>
            <a:r>
              <a:rPr lang="en-GB" sz="1800" dirty="0">
                <a:latin typeface="Comic Sans MS" panose="030F0702030302020204" pitchFamily="66" charset="0"/>
              </a:rPr>
              <a:t> le f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deidh</a:t>
            </a:r>
            <a:r>
              <a:rPr lang="en-GB" sz="1800" dirty="0">
                <a:latin typeface="Comic Sans MS" panose="030F0702030302020204" pitchFamily="66" charset="0"/>
              </a:rPr>
              <a:t> an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54" y="1075902"/>
            <a:ext cx="13409894" cy="541697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feòrag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  <a:t>an </a:t>
            </a:r>
            <a:r>
              <a:rPr lang="en-GB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fh</a:t>
            </a:r>
            <a:r>
              <a:rPr lang="en-GB" dirty="0" err="1">
                <a:latin typeface="Comic Sans MS" panose="030F0702030302020204" pitchFamily="66" charset="0"/>
              </a:rPr>
              <a:t>eòrag</a:t>
            </a:r>
            <a:r>
              <a:rPr lang="en-GB" dirty="0">
                <a:latin typeface="Comic Sans MS" panose="030F0702030302020204" pitchFamily="66" charset="0"/>
              </a:rPr>
              <a:t> air </a:t>
            </a:r>
            <a:r>
              <a:rPr lang="en-GB" dirty="0" err="1">
                <a:latin typeface="Comic Sans MS" panose="030F0702030302020204" pitchFamily="66" charset="0"/>
              </a:rPr>
              <a:t>geug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Is </a:t>
            </a:r>
            <a:r>
              <a:rPr lang="en-GB" dirty="0" err="1">
                <a:latin typeface="Comic Sans MS" panose="030F0702030302020204" pitchFamily="66" charset="0"/>
              </a:rPr>
              <a:t>toigh</a:t>
            </a:r>
            <a:r>
              <a:rPr lang="en-GB" dirty="0">
                <a:latin typeface="Comic Sans MS" panose="030F0702030302020204" pitchFamily="66" charset="0"/>
              </a:rPr>
              <a:t> leis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an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fheòraig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cnothan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3B4AE9-E880-4A88-92B7-978976804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548" y="1779814"/>
            <a:ext cx="4607548" cy="336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51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492</Words>
  <Application>Microsoft Office PowerPoint</Application>
  <PresentationFormat>Widescreen</PresentationFormat>
  <Paragraphs>76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 Frèam Cànain 1:26  An t-alt agus ainmearan   ag atharrachadh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b, c, g, m no p ag atharrachadh an deidh a’. </vt:lpstr>
      <vt:lpstr>Tha fios agam gum bi ainmearan a’ toiseachadh le f ag atharrachadh an deidh an </vt:lpstr>
      <vt:lpstr>Tha fios agam gum bi ainmearan a’ toiseachadh le f ag atharrachadh an deidh an agus as t- </vt:lpstr>
      <vt:lpstr>Tha fios agam gum bi ainmearan a’ tòiseachadh le b, c, g, m no p ag atharrachadh an dèidh a’ agus gum bi ainmearan a’ tòiseachadh le f ag atharrachadh an dèidh an no as t-. </vt:lpstr>
      <vt:lpstr>Tha fios agam gum bi ainmearan a’ tòiseachadh le b, c, g, m no p ag atharrachadh an dèidh a’ agus gum bi ainmearan a’ tòiseachadh le f ag atharrachadh an dèidh an no as t-.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Moray Grigor</cp:lastModifiedBy>
  <cp:revision>21</cp:revision>
  <dcterms:created xsi:type="dcterms:W3CDTF">2019-03-15T16:37:17Z</dcterms:created>
  <dcterms:modified xsi:type="dcterms:W3CDTF">2019-07-05T12:51:12Z</dcterms:modified>
</cp:coreProperties>
</file>