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64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3451-F0D9-4BB5-A2B3-419F06AE4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E9AC5-1CCB-4A9E-8DBA-5F11758A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A1F40-4FEA-485F-8253-34AD4820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8D5A-0DA5-4126-A498-191E3769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D9ECE-2B63-4A50-9415-B2CAF731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53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1FE-1BC4-4465-9305-B3CCEC1D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2E84-6043-4AC5-BEB8-7E8AA6539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15C6-5AF7-4AFD-9D28-D7239107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A43CB-1D3F-4C35-AD99-6B55E68D1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F414-B31C-43B6-8336-B8E0DD0B7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07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119F4-1C14-4957-B65F-238D0CFF3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AD835-3DC0-4481-A74A-DA06F824A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60DA-2376-4B01-B34D-2A15DE0B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277E8-99AD-47EC-A679-47DDF47E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C7ED-7825-4F25-AF51-B872DAAC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3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EBD9-D8F7-4A94-85C0-41165DA7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5FCCD-A78A-4BE3-86C8-4480631F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19ACB-8131-4E5C-A7CD-AE1C8055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A10E-64CC-44CF-946D-43765A9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F5C83-99EE-4FD0-B385-C72F2371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5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EF1E-BCF9-4C49-9377-4AA9ABA8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064C-489E-4E64-A70F-A9CFC03EC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1447-7CE8-4FEC-867F-102B508C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C99E4-974A-4F80-A0ED-786B2DE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9536-465A-46FB-BB74-7F1C81D37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9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3CE3-65D1-4C93-B527-FFF9788D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8EA88-40F6-4D71-B3D2-35EC818F5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7FF9-556A-44B8-A500-298C2C330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1A360-A9EF-402F-9FED-9C31A6128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50DB-93FD-4AF5-9A59-6A151973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1B83E-8773-4C4C-9F74-8D3C9565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33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BF75-F410-4E6A-B01C-E8275B31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DEC2-5849-4E71-92BC-D2CBF085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D9AA1-9BB6-482B-BFF6-DE004A096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6C1C1-37E7-4037-9DF4-29058321F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987AA-95EF-4876-8D39-396F1F5A4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5AA20D-B290-4202-8BEE-A2395E11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3FE64-F768-45AB-A37E-C37610FC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EA4DB-19C0-428F-89AE-5832F6884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4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F39E-0745-4F8D-998D-6B5B853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0BA1-4B26-4A19-B080-9AEA154AB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B0C5F-030D-4DAB-ABBD-72262B6A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0EF1C-15B4-40CE-8911-6BAD7D45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18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4DDA8-933A-4EA2-A262-548A8443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4B12-02F6-44C1-825B-9477E1C0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1A06A-AB29-46C8-8869-DA43F8C8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79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114D-6351-47CC-BE22-3355C933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8842-E008-4698-8E8E-08899238F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72EB0-0778-407C-A011-9C851A1E4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D3063-14BE-4FBA-A5D9-87C06C0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2D18F-AE26-4C17-9472-307FFC04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9D07D-3757-4608-AB0F-83926AE0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8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8564-B8CD-43CD-99D9-57FAD0A85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488B2-9F45-474B-AF92-604726910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AE545-16C7-4308-8C1B-D10260988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FD5E3-ED08-4E91-A4F1-69CDB757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4B1-FFF4-440A-B489-D813F525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92275-3463-4E9C-939C-3227BDBA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0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6E23D-E7C9-4623-8904-C1C676AB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B3B4E-9043-4216-AE06-61D6737A1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28857-B4CC-48BE-8616-38F12CE2C9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EFA26-A746-47E9-AF34-8E1190E0E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D4C2-FA1D-4139-8AF5-DB913CFCE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18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6178-BD0E-46DD-831D-4D2846907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0300" y="2773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 err="1">
                <a:latin typeface="Comic Sans MS" panose="030F0702030302020204" pitchFamily="66" charset="0"/>
              </a:rPr>
              <a:t>Frèam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Cànain</a:t>
            </a:r>
            <a:r>
              <a:rPr lang="en-GB" dirty="0">
                <a:latin typeface="Comic Sans MS" panose="030F0702030302020204" pitchFamily="66" charset="0"/>
              </a:rPr>
              <a:t> 1:25</a:t>
            </a: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sz="8000" dirty="0">
                <a:latin typeface="Comic Sans MS" panose="030F0702030302020204" pitchFamily="66" charset="0"/>
              </a:rPr>
              <a:t>An t-Alt</a:t>
            </a: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65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68076-8B3D-439C-A0E7-E2AB24931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2946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mi ag </a:t>
            </a:r>
            <a:r>
              <a:rPr lang="en-GB" sz="1800" dirty="0" err="1">
                <a:latin typeface="Comic Sans MS" panose="030F0702030302020204" pitchFamily="66" charset="0"/>
              </a:rPr>
              <a:t>aithneachadh</a:t>
            </a:r>
            <a:r>
              <a:rPr lang="en-GB" sz="1800" dirty="0">
                <a:latin typeface="Comic Sans MS" panose="030F0702030302020204" pitchFamily="66" charset="0"/>
              </a:rPr>
              <a:t> alt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teacsa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EF2F-779E-49A9-B9D7-A0BA0BD5A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515" y="898072"/>
            <a:ext cx="11119756" cy="51434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>
                <a:latin typeface="Comic Sans MS" panose="030F0702030302020204" pitchFamily="66" charset="0"/>
              </a:rPr>
              <a:t>An do </a:t>
            </a:r>
            <a:r>
              <a:rPr lang="en-GB" sz="2400" dirty="0" err="1">
                <a:latin typeface="Comic Sans MS" panose="030F0702030302020204" pitchFamily="66" charset="0"/>
              </a:rPr>
              <a:t>lorg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thu</a:t>
            </a:r>
            <a:r>
              <a:rPr lang="en-GB" sz="2400" dirty="0">
                <a:latin typeface="Comic Sans MS" panose="030F0702030302020204" pitchFamily="66" charset="0"/>
              </a:rPr>
              <a:t> a h-</a:t>
            </a:r>
            <a:r>
              <a:rPr lang="en-GB" sz="2400" dirty="0" err="1">
                <a:latin typeface="Comic Sans MS" panose="030F0702030302020204" pitchFamily="66" charset="0"/>
              </a:rPr>
              <a:t>uile</a:t>
            </a:r>
            <a:r>
              <a:rPr lang="en-GB" sz="2400" dirty="0">
                <a:latin typeface="Comic Sans MS" panose="030F0702030302020204" pitchFamily="66" charset="0"/>
              </a:rPr>
              <a:t> fear?    An do </a:t>
            </a:r>
            <a:r>
              <a:rPr lang="en-GB" sz="2400" dirty="0" err="1">
                <a:latin typeface="Comic Sans MS" panose="030F0702030302020204" pitchFamily="66" charset="0"/>
              </a:rPr>
              <a:t>lorg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thu</a:t>
            </a:r>
            <a:r>
              <a:rPr lang="en-GB" sz="2400" dirty="0">
                <a:latin typeface="Comic Sans MS" panose="030F0702030302020204" pitchFamily="66" charset="0"/>
              </a:rPr>
              <a:t> a’ </a:t>
            </a:r>
            <a:r>
              <a:rPr lang="en-GB" sz="2400" dirty="0" err="1">
                <a:latin typeface="Comic Sans MS" panose="030F0702030302020204" pitchFamily="66" charset="0"/>
              </a:rPr>
              <a:t>eile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ann</a:t>
            </a:r>
            <a:r>
              <a:rPr lang="en-GB" sz="2400" dirty="0">
                <a:latin typeface="Comic Sans MS" panose="030F0702030302020204" pitchFamily="66" charset="0"/>
              </a:rPr>
              <a:t>?  Chan e alt a </a:t>
            </a:r>
            <a:r>
              <a:rPr lang="en-GB" sz="2400" dirty="0" err="1">
                <a:latin typeface="Comic Sans MS" panose="030F0702030302020204" pitchFamily="66" charset="0"/>
              </a:rPr>
              <a:t>th</a:t>
            </a:r>
            <a:r>
              <a:rPr lang="en-GB" sz="2400" dirty="0">
                <a:latin typeface="Comic Sans MS" panose="030F0702030302020204" pitchFamily="66" charset="0"/>
              </a:rPr>
              <a:t>’ </a:t>
            </a:r>
            <a:r>
              <a:rPr lang="en-GB" sz="2400" dirty="0" err="1">
                <a:latin typeface="Comic Sans MS" panose="030F0702030302020204" pitchFamily="66" charset="0"/>
              </a:rPr>
              <a:t>ann</a:t>
            </a:r>
            <a:r>
              <a:rPr lang="en-GB" sz="2400" dirty="0">
                <a:latin typeface="Comic Sans MS" panose="030F0702030302020204" pitchFamily="66" charset="0"/>
              </a:rPr>
              <a:t> an sin, ach </a:t>
            </a:r>
            <a:r>
              <a:rPr lang="en-GB" sz="2400" dirty="0" err="1">
                <a:latin typeface="Comic Sans MS" panose="030F0702030302020204" pitchFamily="66" charset="0"/>
              </a:rPr>
              <a:t>pàirt</a:t>
            </a:r>
            <a:r>
              <a:rPr lang="en-GB" sz="2400" dirty="0">
                <a:latin typeface="Comic Sans MS" panose="030F0702030302020204" pitchFamily="66" charset="0"/>
              </a:rPr>
              <a:t> de </a:t>
            </a:r>
            <a:r>
              <a:rPr lang="en-GB" sz="2400" dirty="0" err="1">
                <a:latin typeface="Comic Sans MS" panose="030F0702030302020204" pitchFamily="66" charset="0"/>
              </a:rPr>
              <a:t>ghnìomhair</a:t>
            </a:r>
            <a:r>
              <a:rPr lang="en-GB" sz="2400" dirty="0">
                <a:latin typeface="Comic Sans MS" panose="030F0702030302020204" pitchFamily="66" charset="0"/>
              </a:rPr>
              <a:t> - </a:t>
            </a:r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a’ </a:t>
            </a:r>
            <a:r>
              <a:rPr lang="en-GB" sz="2400" dirty="0" err="1">
                <a:latin typeface="Comic Sans MS" panose="030F0702030302020204" pitchFamily="66" charset="0"/>
              </a:rPr>
              <a:t>sèideadh</a:t>
            </a:r>
            <a:r>
              <a:rPr lang="en-GB" sz="2400" dirty="0">
                <a:latin typeface="Comic Sans MS" panose="030F0702030302020204" pitchFamily="66" charset="0"/>
              </a:rPr>
              <a:t>   </a:t>
            </a:r>
            <a:r>
              <a:rPr lang="en-GB" sz="2400" dirty="0" err="1">
                <a:latin typeface="Comic Sans MS" panose="030F0702030302020204" pitchFamily="66" charset="0"/>
              </a:rPr>
              <a:t>agus</a:t>
            </a:r>
            <a:r>
              <a:rPr lang="en-GB" sz="2400" dirty="0">
                <a:latin typeface="Comic Sans MS" panose="030F0702030302020204" pitchFamily="66" charset="0"/>
              </a:rPr>
              <a:t>   </a:t>
            </a:r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sz="2400" dirty="0" err="1">
                <a:latin typeface="Comic Sans MS" panose="030F0702030302020204" pitchFamily="66" charset="0"/>
              </a:rPr>
              <a:t>bruidhinn</a:t>
            </a:r>
            <a:r>
              <a:rPr lang="en-GB" sz="2400" dirty="0">
                <a:latin typeface="Comic Sans MS" panose="030F0702030302020204" pitchFamily="66" charset="0"/>
              </a:rPr>
              <a:t>!</a:t>
            </a:r>
          </a:p>
          <a:p>
            <a:pPr marL="0" indent="0">
              <a:lnSpc>
                <a:spcPct val="150000"/>
              </a:lnSpc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u="sng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u="sng" dirty="0" err="1">
                <a:latin typeface="Comic Sans MS" panose="030F0702030302020204" pitchFamily="66" charset="0"/>
              </a:rPr>
              <a:t>ghaoth</a:t>
            </a:r>
            <a:r>
              <a:rPr lang="en-GB" u="sng" dirty="0">
                <a:latin typeface="Comic Sans MS" panose="030F0702030302020204" pitchFamily="66" charset="0"/>
              </a:rPr>
              <a:t>   </a:t>
            </a:r>
          </a:p>
          <a:p>
            <a:pPr marL="0" indent="0" algn="ctr">
              <a:buNone/>
            </a:pPr>
            <a:endParaRPr lang="en-GB" u="sng" dirty="0">
              <a:latin typeface="Comic Sans MS" panose="030F0702030302020204" pitchFamily="66" charset="0"/>
            </a:endParaRP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latin typeface="Comic Sans MS" panose="030F0702030302020204" pitchFamily="66" charset="0"/>
              </a:rPr>
              <a:t>ghaoth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sèideadh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an t-</a:t>
            </a:r>
            <a:r>
              <a:rPr lang="en-GB" dirty="0" err="1">
                <a:latin typeface="Comic Sans MS" panose="030F0702030302020204" pitchFamily="66" charset="0"/>
              </a:rPr>
              <a:t>similear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 err="1">
                <a:latin typeface="Comic Sans MS" panose="030F0702030302020204" pitchFamily="66" charset="0"/>
              </a:rPr>
              <a:t>Cò</a:t>
            </a:r>
            <a:r>
              <a:rPr lang="en-GB" dirty="0">
                <a:latin typeface="Comic Sans MS" panose="030F0702030302020204" pitchFamily="66" charset="0"/>
              </a:rPr>
              <a:t> air a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fad </a:t>
            </a:r>
            <a:r>
              <a:rPr lang="en-GB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h-</a:t>
            </a:r>
            <a:r>
              <a:rPr lang="en-GB" dirty="0" err="1">
                <a:latin typeface="Comic Sans MS" panose="030F0702030302020204" pitchFamily="66" charset="0"/>
              </a:rPr>
              <a:t>oidhch</a:t>
            </a:r>
            <a:r>
              <a:rPr lang="en-GB" dirty="0">
                <a:latin typeface="Comic Sans MS" panose="030F0702030302020204" pitchFamily="66" charset="0"/>
              </a:rPr>
              <a:t>’?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>
                <a:latin typeface="Comic Sans MS" panose="030F0702030302020204" pitchFamily="66" charset="0"/>
              </a:rPr>
              <a:t>Gu </a:t>
            </a:r>
            <a:r>
              <a:rPr lang="en-GB" dirty="0" err="1">
                <a:latin typeface="Comic Sans MS" panose="030F0702030302020204" pitchFamily="66" charset="0"/>
              </a:rPr>
              <a:t>bheil</a:t>
            </a:r>
            <a:r>
              <a:rPr lang="en-GB" dirty="0">
                <a:latin typeface="Comic Sans MS" panose="030F0702030302020204" pitchFamily="66" charset="0"/>
              </a:rPr>
              <a:t> i gun </a:t>
            </a:r>
            <a:r>
              <a:rPr lang="en-GB" dirty="0" err="1">
                <a:latin typeface="Comic Sans MS" panose="030F0702030302020204" pitchFamily="66" charset="0"/>
              </a:rPr>
              <a:t>ainm</a:t>
            </a:r>
            <a:r>
              <a:rPr lang="en-GB" dirty="0">
                <a:latin typeface="Comic Sans MS" panose="030F0702030302020204" pitchFamily="66" charset="0"/>
              </a:rPr>
              <a:t>?  </a:t>
            </a:r>
            <a:r>
              <a:rPr lang="en-GB" dirty="0" err="1">
                <a:latin typeface="Comic Sans MS" panose="030F0702030302020204" pitchFamily="66" charset="0"/>
              </a:rPr>
              <a:t>Nach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duin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bruidhinn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oirre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 err="1">
                <a:latin typeface="Comic Sans MS" panose="030F0702030302020204" pitchFamily="66" charset="0"/>
              </a:rPr>
              <a:t>nuair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sàmhach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latin typeface="Comic Sans MS" panose="030F0702030302020204" pitchFamily="66" charset="0"/>
              </a:rPr>
              <a:t>choill</a:t>
            </a:r>
            <a:r>
              <a:rPr lang="en-GB" dirty="0">
                <a:latin typeface="Comic Sans MS" panose="030F0702030302020204" pitchFamily="66" charset="0"/>
              </a:rPr>
              <a:t>’?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3632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68076-8B3D-439C-A0E7-E2AB24931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2946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mi ag </a:t>
            </a:r>
            <a:r>
              <a:rPr lang="en-GB" sz="1800" dirty="0" err="1">
                <a:latin typeface="Comic Sans MS" panose="030F0702030302020204" pitchFamily="66" charset="0"/>
              </a:rPr>
              <a:t>aithneachadh</a:t>
            </a:r>
            <a:r>
              <a:rPr lang="en-GB" sz="1800" dirty="0">
                <a:latin typeface="Comic Sans MS" panose="030F0702030302020204" pitchFamily="66" charset="0"/>
              </a:rPr>
              <a:t> alt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teacsa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EF2F-779E-49A9-B9D7-A0BA0BD5A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898072"/>
            <a:ext cx="10804071" cy="514349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3600" dirty="0" err="1">
                <a:latin typeface="Comic Sans MS" panose="030F0702030302020204" pitchFamily="66" charset="0"/>
              </a:rPr>
              <a:t>Dùbhlan</a:t>
            </a:r>
            <a:r>
              <a:rPr lang="en-GB" sz="36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endParaRPr lang="en-GB" sz="3600" dirty="0">
              <a:latin typeface="Comic Sans MS" panose="030F0702030302020204" pitchFamily="66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3600" dirty="0">
              <a:latin typeface="Comic Sans MS" panose="030F0702030302020204" pitchFamily="66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3600" dirty="0" err="1">
                <a:latin typeface="Comic Sans MS" panose="030F0702030302020204" pitchFamily="66" charset="0"/>
              </a:rPr>
              <a:t>Coimhead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airson</a:t>
            </a:r>
            <a:r>
              <a:rPr lang="en-GB" sz="3600" dirty="0">
                <a:latin typeface="Comic Sans MS" panose="030F0702030302020204" pitchFamily="66" charset="0"/>
              </a:rPr>
              <a:t> an alt san </a:t>
            </a:r>
            <a:r>
              <a:rPr lang="en-GB" sz="3600" dirty="0" err="1">
                <a:latin typeface="Comic Sans MS" panose="030F0702030302020204" pitchFamily="66" charset="0"/>
              </a:rPr>
              <a:t>leabhar-leughaidh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agad</a:t>
            </a:r>
            <a:r>
              <a:rPr lang="en-GB" sz="3600" dirty="0">
                <a:latin typeface="Comic Sans MS" panose="030F0702030302020204" pitchFamily="66" charset="0"/>
              </a:rPr>
              <a:t>.  Cia </a:t>
            </a:r>
            <a:r>
              <a:rPr lang="en-GB" sz="3600" dirty="0" err="1">
                <a:latin typeface="Comic Sans MS" panose="030F0702030302020204" pitchFamily="66" charset="0"/>
              </a:rPr>
              <a:t>mheud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turas</a:t>
            </a:r>
            <a:r>
              <a:rPr lang="en-GB" sz="3600" dirty="0">
                <a:latin typeface="Comic Sans MS" panose="030F0702030302020204" pitchFamily="66" charset="0"/>
              </a:rPr>
              <a:t> a </a:t>
            </a:r>
            <a:r>
              <a:rPr lang="en-GB" sz="3600" dirty="0" err="1">
                <a:latin typeface="Comic Sans MS" panose="030F0702030302020204" pitchFamily="66" charset="0"/>
              </a:rPr>
              <a:t>nochdas</a:t>
            </a:r>
            <a:r>
              <a:rPr lang="en-GB" sz="3600" dirty="0">
                <a:latin typeface="Comic Sans MS" panose="030F0702030302020204" pitchFamily="66" charset="0"/>
              </a:rPr>
              <a:t> e air </a:t>
            </a:r>
            <a:r>
              <a:rPr lang="en-GB" sz="3600" dirty="0" err="1">
                <a:latin typeface="Comic Sans MS" panose="030F0702030302020204" pitchFamily="66" charset="0"/>
              </a:rPr>
              <a:t>aon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duilleag</a:t>
            </a:r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546EF8-AD6E-4579-B839-8ED5B54E2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224" y="898071"/>
            <a:ext cx="3164001" cy="231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20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68076-8B3D-439C-A0E7-E2AB24931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2946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Comic Sans MS" panose="030F0702030302020204" pitchFamily="66" charset="0"/>
              </a:rPr>
              <a:t>Is </a:t>
            </a:r>
            <a:r>
              <a:rPr lang="en-GB" sz="1800" dirty="0" err="1">
                <a:latin typeface="Comic Sans MS" panose="030F0702030302020204" pitchFamily="66" charset="0"/>
              </a:rPr>
              <a:t>urrainn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dhomh</a:t>
            </a:r>
            <a:r>
              <a:rPr lang="en-GB" sz="1800" dirty="0">
                <a:latin typeface="Comic Sans MS" panose="030F0702030302020204" pitchFamily="66" charset="0"/>
              </a:rPr>
              <a:t> an t-alt </a:t>
            </a:r>
            <a:r>
              <a:rPr lang="en-GB" sz="1800" dirty="0" err="1">
                <a:latin typeface="Comic Sans MS" panose="030F0702030302020204" pitchFamily="66" charset="0"/>
              </a:rPr>
              <a:t>ceart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thaghadh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nuair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mi a’ </a:t>
            </a:r>
            <a:r>
              <a:rPr lang="en-GB" sz="1800" dirty="0" err="1">
                <a:latin typeface="Comic Sans MS" panose="030F0702030302020204" pitchFamily="66" charset="0"/>
              </a:rPr>
              <a:t>sgrìobhadh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EF2F-779E-49A9-B9D7-A0BA0BD5A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964" y="1120776"/>
            <a:ext cx="11127922" cy="51434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Ciamar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bhios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fios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agam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dè</a:t>
            </a:r>
            <a:r>
              <a:rPr lang="en-GB" dirty="0">
                <a:latin typeface="Comic Sans MS" panose="030F0702030302020204" pitchFamily="66" charset="0"/>
              </a:rPr>
              <a:t> an t-alt a </a:t>
            </a:r>
            <a:r>
              <a:rPr lang="en-GB" dirty="0" err="1">
                <a:latin typeface="Comic Sans MS" panose="030F0702030302020204" pitchFamily="66" charset="0"/>
              </a:rPr>
              <a:t>chleachdas</a:t>
            </a:r>
            <a:r>
              <a:rPr lang="en-GB" dirty="0">
                <a:latin typeface="Comic Sans MS" panose="030F0702030302020204" pitchFamily="66" charset="0"/>
              </a:rPr>
              <a:t> mi?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Smaoinich</a:t>
            </a:r>
            <a:r>
              <a:rPr lang="en-GB" dirty="0">
                <a:latin typeface="Comic Sans MS" panose="030F0702030302020204" pitchFamily="66" charset="0"/>
              </a:rPr>
              <a:t>: 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- a </a:t>
            </a:r>
            <a:r>
              <a:rPr lang="en-GB" dirty="0" err="1">
                <a:latin typeface="Comic Sans MS" panose="030F0702030302020204" pitchFamily="66" charset="0"/>
              </a:rPr>
              <a:t>bheil</a:t>
            </a:r>
            <a:r>
              <a:rPr lang="en-GB" dirty="0">
                <a:latin typeface="Comic Sans MS" panose="030F0702030302020204" pitchFamily="66" charset="0"/>
              </a:rPr>
              <a:t> an t-</a:t>
            </a:r>
            <a:r>
              <a:rPr lang="en-GB" dirty="0" err="1"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singilte</a:t>
            </a:r>
            <a:r>
              <a:rPr lang="en-GB" dirty="0">
                <a:latin typeface="Comic Sans MS" panose="030F0702030302020204" pitchFamily="66" charset="0"/>
              </a:rPr>
              <a:t> no </a:t>
            </a:r>
            <a:r>
              <a:rPr lang="en-GB" dirty="0" err="1">
                <a:latin typeface="Comic Sans MS" panose="030F0702030302020204" pitchFamily="66" charset="0"/>
              </a:rPr>
              <a:t>iomarra</a:t>
            </a:r>
            <a:r>
              <a:rPr lang="en-GB" dirty="0">
                <a:latin typeface="Comic Sans MS" panose="030F0702030302020204" pitchFamily="66" charset="0"/>
              </a:rPr>
              <a:t>?</a:t>
            </a:r>
          </a:p>
          <a:p>
            <a:pPr>
              <a:buFontTx/>
              <a:buChar char="-"/>
            </a:pP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bheil</a:t>
            </a:r>
            <a:r>
              <a:rPr lang="en-GB" dirty="0">
                <a:latin typeface="Comic Sans MS" panose="030F0702030302020204" pitchFamily="66" charset="0"/>
              </a:rPr>
              <a:t> an t-</a:t>
            </a:r>
            <a:r>
              <a:rPr lang="en-GB" dirty="0" err="1"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r>
              <a:rPr lang="en-GB" dirty="0">
                <a:latin typeface="Comic Sans MS" panose="030F0702030302020204" pitchFamily="66" charset="0"/>
              </a:rPr>
              <a:t> no </a:t>
            </a:r>
            <a:r>
              <a:rPr lang="en-GB" dirty="0" err="1">
                <a:latin typeface="Comic Sans MS" panose="030F0702030302020204" pitchFamily="66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</a:rPr>
              <a:t>?</a:t>
            </a:r>
          </a:p>
          <a:p>
            <a:pPr>
              <a:buFontTx/>
              <a:buChar char="-"/>
            </a:pP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dè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suidheachadh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bheil</a:t>
            </a:r>
            <a:r>
              <a:rPr lang="en-GB" dirty="0">
                <a:latin typeface="Comic Sans MS" panose="030F0702030302020204" pitchFamily="66" charset="0"/>
              </a:rPr>
              <a:t> an t-</a:t>
            </a:r>
            <a:r>
              <a:rPr lang="en-GB" dirty="0" err="1"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san t-</a:t>
            </a:r>
            <a:r>
              <a:rPr lang="en-GB" dirty="0" err="1">
                <a:latin typeface="Comic Sans MS" panose="030F0702030302020204" pitchFamily="66" charset="0"/>
              </a:rPr>
              <a:t>seantans</a:t>
            </a:r>
            <a:r>
              <a:rPr lang="en-GB" dirty="0"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Cleachd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postairean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leanas</a:t>
            </a:r>
            <a:r>
              <a:rPr lang="en-GB" dirty="0">
                <a:latin typeface="Comic Sans MS" panose="030F0702030302020204" pitchFamily="66" charset="0"/>
              </a:rPr>
              <a:t>*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an t-alt </a:t>
            </a:r>
            <a:r>
              <a:rPr lang="en-GB" dirty="0" err="1">
                <a:latin typeface="Comic Sans MS" panose="030F0702030302020204" pitchFamily="66" charset="0"/>
              </a:rPr>
              <a:t>ceart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thaghadh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1600" i="1" dirty="0">
                <a:latin typeface="Comic Sans MS" panose="030F0702030302020204" pitchFamily="66" charset="0"/>
              </a:rPr>
              <a:t>* </a:t>
            </a:r>
            <a:r>
              <a:rPr lang="en-GB" sz="1600" i="1" dirty="0" err="1">
                <a:latin typeface="Comic Sans MS" panose="030F0702030302020204" pitchFamily="66" charset="0"/>
              </a:rPr>
              <a:t>Tha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na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postairean</a:t>
            </a:r>
            <a:r>
              <a:rPr lang="en-GB" sz="1600" i="1" dirty="0">
                <a:latin typeface="Comic Sans MS" panose="030F0702030302020204" pitchFamily="66" charset="0"/>
              </a:rPr>
              <a:t> rim </a:t>
            </a:r>
            <a:r>
              <a:rPr lang="en-GB" sz="1600" i="1" dirty="0" err="1">
                <a:latin typeface="Comic Sans MS" panose="030F0702030302020204" pitchFamily="66" charset="0"/>
              </a:rPr>
              <a:t>faotainn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cuideachd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ann</a:t>
            </a:r>
            <a:r>
              <a:rPr lang="en-GB" sz="1600" i="1" dirty="0">
                <a:latin typeface="Comic Sans MS" panose="030F0702030302020204" pitchFamily="66" charset="0"/>
              </a:rPr>
              <a:t> am </a:t>
            </a:r>
            <a:r>
              <a:rPr lang="en-GB" sz="1600" i="1" dirty="0" err="1">
                <a:latin typeface="Comic Sans MS" panose="030F0702030302020204" pitchFamily="66" charset="0"/>
              </a:rPr>
              <a:t>Frèam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Cànain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Goireasan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Chiad</a:t>
            </a:r>
            <a:r>
              <a:rPr lang="en-GB" sz="1600" i="1" dirty="0">
                <a:latin typeface="Comic Sans MS" panose="030F0702030302020204" pitchFamily="66" charset="0"/>
              </a:rPr>
              <a:t> </a:t>
            </a:r>
            <a:r>
              <a:rPr lang="en-GB" sz="1600" i="1" dirty="0" err="1">
                <a:latin typeface="Comic Sans MS" panose="030F0702030302020204" pitchFamily="66" charset="0"/>
              </a:rPr>
              <a:t>ìre</a:t>
            </a:r>
            <a:r>
              <a:rPr lang="en-GB" sz="1600" i="1" dirty="0">
                <a:latin typeface="Comic Sans MS" panose="030F0702030302020204" pitchFamily="66" charset="0"/>
              </a:rPr>
              <a:t> 25 – an t-alt </a:t>
            </a:r>
            <a:r>
              <a:rPr lang="en-GB" sz="1600" i="1" dirty="0" err="1">
                <a:latin typeface="Comic Sans MS" panose="030F0702030302020204" pitchFamily="66" charset="0"/>
              </a:rPr>
              <a:t>postairean</a:t>
            </a:r>
            <a:endParaRPr lang="en-GB" sz="1600" i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1600" i="1" dirty="0">
                <a:latin typeface="Comic Sans MS" panose="030F0702030302020204" pitchFamily="66" charset="0"/>
              </a:rPr>
              <a:t>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3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3A0DB7E-25BB-41B9-8979-36948BDF77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160661"/>
              </p:ext>
            </p:extLst>
          </p:nvPr>
        </p:nvGraphicFramePr>
        <p:xfrm>
          <a:off x="2738299" y="236188"/>
          <a:ext cx="9132571" cy="6385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9208">
                  <a:extLst>
                    <a:ext uri="{9D8B030D-6E8A-4147-A177-3AD203B41FA5}">
                      <a16:colId xmlns:a16="http://schemas.microsoft.com/office/drawing/2014/main" val="3400579164"/>
                    </a:ext>
                  </a:extLst>
                </a:gridCol>
                <a:gridCol w="3790513">
                  <a:extLst>
                    <a:ext uri="{9D8B030D-6E8A-4147-A177-3AD203B41FA5}">
                      <a16:colId xmlns:a16="http://schemas.microsoft.com/office/drawing/2014/main" val="4199695205"/>
                    </a:ext>
                  </a:extLst>
                </a:gridCol>
                <a:gridCol w="774852">
                  <a:extLst>
                    <a:ext uri="{9D8B030D-6E8A-4147-A177-3AD203B41FA5}">
                      <a16:colId xmlns:a16="http://schemas.microsoft.com/office/drawing/2014/main" val="3537541775"/>
                    </a:ext>
                  </a:extLst>
                </a:gridCol>
                <a:gridCol w="3657998">
                  <a:extLst>
                    <a:ext uri="{9D8B030D-6E8A-4147-A177-3AD203B41FA5}">
                      <a16:colId xmlns:a16="http://schemas.microsoft.com/office/drawing/2014/main" val="1429673846"/>
                    </a:ext>
                  </a:extLst>
                </a:gridCol>
              </a:tblGrid>
              <a:tr h="39208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    singilte fireanta a’ tòiseachadh le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singilte boireanta a’ tòiseachadh 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512738"/>
                  </a:ext>
                </a:extLst>
              </a:tr>
              <a:tr h="11239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c   d   g   l   n   r   s   t 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Seo an cat.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Chunnaic sinn an taigh.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a’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bh   ch    gh    mh    ph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Seo a’ mhuc.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Bha a’ ghrian a’ deàrrsadh.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extLst>
                  <a:ext uri="{0D108BD9-81ED-4DB2-BD59-A6C34878D82A}">
                    <a16:rowId xmlns:a16="http://schemas.microsoft.com/office/drawing/2014/main" val="610183843"/>
                  </a:ext>
                </a:extLst>
              </a:tr>
              <a:tr h="11239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am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   f   m   p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Seo am post.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Chunnaic sinn am bogsa.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t-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sl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sr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se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si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so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su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Chunnaic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mi an t-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seilcheag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Bha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an t-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sròn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aige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goirt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extLst>
                  <a:ext uri="{0D108BD9-81ED-4DB2-BD59-A6C34878D82A}">
                    <a16:rowId xmlns:a16="http://schemas.microsoft.com/office/drawing/2014/main" val="2801826337"/>
                  </a:ext>
                </a:extLst>
              </a:tr>
              <a:tr h="11239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t-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    e    i   o    u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Seo an t-iasg agam.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Bha an t-eagal orm!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an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fh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a   e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o   u   d  l   n   r   sg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sm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sp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st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t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Is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toigh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leam an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asal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sin.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Dh’ith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mi an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reòiteag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extLst>
                  <a:ext uri="{0D108BD9-81ED-4DB2-BD59-A6C34878D82A}">
                    <a16:rowId xmlns:a16="http://schemas.microsoft.com/office/drawing/2014/main" val="2934671695"/>
                  </a:ext>
                </a:extLst>
              </a:tr>
              <a:tr h="392083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iomarra a’ tòiseachadh le connrag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893077"/>
                  </a:ext>
                </a:extLst>
              </a:tr>
              <a:tr h="7659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Seo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bùird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  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Chuir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mi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peansailean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air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falbh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   </a:t>
                      </a:r>
                    </a:p>
                  </a:txBody>
                  <a:tcPr marL="38631" marR="386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07538"/>
                  </a:ext>
                </a:extLst>
              </a:tr>
              <a:tr h="392083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iomarra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a’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tòiseachadh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le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fuaimreag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573453"/>
                  </a:ext>
                </a:extLst>
              </a:tr>
              <a:tr h="10715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 h-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Shnàmh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h-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èisg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air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falbh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Chuala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mi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h-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iseanan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Bha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h-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ubhlan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blasta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31" marR="386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30682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29D8D61B-063A-4358-93D3-92B129ECA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692" y="760532"/>
            <a:ext cx="2404607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Suidheachadh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ainmeach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ainmeachadh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rudeigin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no ma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bruidhinn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mu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dheidhinn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rud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no an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duine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rinn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rudeigin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ann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seantans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583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5C2B87-DEBE-47B9-84D0-AB125EAA19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836073"/>
              </p:ext>
            </p:extLst>
          </p:nvPr>
        </p:nvGraphicFramePr>
        <p:xfrm>
          <a:off x="2890156" y="254539"/>
          <a:ext cx="8882742" cy="65078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4337">
                  <a:extLst>
                    <a:ext uri="{9D8B030D-6E8A-4147-A177-3AD203B41FA5}">
                      <a16:colId xmlns:a16="http://schemas.microsoft.com/office/drawing/2014/main" val="491026422"/>
                    </a:ext>
                  </a:extLst>
                </a:gridCol>
                <a:gridCol w="3686821">
                  <a:extLst>
                    <a:ext uri="{9D8B030D-6E8A-4147-A177-3AD203B41FA5}">
                      <a16:colId xmlns:a16="http://schemas.microsoft.com/office/drawing/2014/main" val="144270639"/>
                    </a:ext>
                  </a:extLst>
                </a:gridCol>
                <a:gridCol w="753655">
                  <a:extLst>
                    <a:ext uri="{9D8B030D-6E8A-4147-A177-3AD203B41FA5}">
                      <a16:colId xmlns:a16="http://schemas.microsoft.com/office/drawing/2014/main" val="601338983"/>
                    </a:ext>
                  </a:extLst>
                </a:gridCol>
                <a:gridCol w="3557929">
                  <a:extLst>
                    <a:ext uri="{9D8B030D-6E8A-4147-A177-3AD203B41FA5}">
                      <a16:colId xmlns:a16="http://schemas.microsoft.com/office/drawing/2014/main" val="2186381348"/>
                    </a:ext>
                  </a:extLst>
                </a:gridCol>
              </a:tblGrid>
              <a:tr h="298996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    singilte fireanta agus boireanta a’ tòiseachadh 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899043"/>
                  </a:ext>
                </a:extLst>
              </a:tr>
              <a:tr h="9573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a’  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bh   ch   gh   mh   ph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air a’ bhòrd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leis a’ mhuncaidh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a’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ch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gh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mh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ph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air a’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bheing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leis a’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chlann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extLst>
                  <a:ext uri="{0D108BD9-81ED-4DB2-BD59-A6C34878D82A}">
                    <a16:rowId xmlns:a16="http://schemas.microsoft.com/office/drawing/2014/main" val="2226335823"/>
                  </a:ext>
                </a:extLst>
              </a:tr>
              <a:tr h="9607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t-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sl sn  sr  sa   se  si  so  su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anns an t-sloc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leis an t-sionnach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t-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sl sn  sr  sa  se  si  so  su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air an t-sràid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anns an t-siuga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extLst>
                  <a:ext uri="{0D108BD9-81ED-4DB2-BD59-A6C34878D82A}">
                    <a16:rowId xmlns:a16="http://schemas.microsoft.com/office/drawing/2014/main" val="3176805730"/>
                  </a:ext>
                </a:extLst>
              </a:tr>
              <a:tr h="1197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fh   a   e   i   o   u   d  l   n   r   sg   sm   sp   st 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anns an dorchadas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leis an òrd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fh   a   e   i   o   u   d  l   n   r   sg   sm   sp   st 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air an fheansa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leis an t-sreang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extLst>
                  <a:ext uri="{0D108BD9-81ED-4DB2-BD59-A6C34878D82A}">
                    <a16:rowId xmlns:a16="http://schemas.microsoft.com/office/drawing/2014/main" val="1149350666"/>
                  </a:ext>
                </a:extLst>
              </a:tr>
              <a:tr h="336717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iomarra a’ tòiseachadh le connrag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5830301"/>
                  </a:ext>
                </a:extLst>
              </a:tr>
              <a:tr h="920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air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bùird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leis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peansailean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    </a:t>
                      </a:r>
                    </a:p>
                  </a:txBody>
                  <a:tcPr marL="37523" marR="3752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8817874"/>
                  </a:ext>
                </a:extLst>
              </a:tr>
              <a:tr h="336717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iomarra a’ tòiseachadh le fuaimreag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193334"/>
                  </a:ext>
                </a:extLst>
              </a:tr>
              <a:tr h="920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 h-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523" marR="37523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leis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h-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èisg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aig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h-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iseanan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    </a:t>
                      </a:r>
                    </a:p>
                  </a:txBody>
                  <a:tcPr marL="37523" marR="3752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217966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A6D9E24E-DCBD-41D4-B50D-07D3C943E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777" y="254538"/>
            <a:ext cx="2288495" cy="335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Suidheachadh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roimhearach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 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às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dèidh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roimhear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leithid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leis, air,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anns</a:t>
            </a:r>
            <a:r>
              <a:rPr kumimoji="0" lang="en-GB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GB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aig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3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C27B7E-0357-456D-86DE-C335DCA9E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543458"/>
              </p:ext>
            </p:extLst>
          </p:nvPr>
        </p:nvGraphicFramePr>
        <p:xfrm>
          <a:off x="3461657" y="276618"/>
          <a:ext cx="8033656" cy="6330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0288">
                  <a:extLst>
                    <a:ext uri="{9D8B030D-6E8A-4147-A177-3AD203B41FA5}">
                      <a16:colId xmlns:a16="http://schemas.microsoft.com/office/drawing/2014/main" val="109375029"/>
                    </a:ext>
                  </a:extLst>
                </a:gridCol>
                <a:gridCol w="3336422">
                  <a:extLst>
                    <a:ext uri="{9D8B030D-6E8A-4147-A177-3AD203B41FA5}">
                      <a16:colId xmlns:a16="http://schemas.microsoft.com/office/drawing/2014/main" val="3263781459"/>
                    </a:ext>
                  </a:extLst>
                </a:gridCol>
                <a:gridCol w="797048">
                  <a:extLst>
                    <a:ext uri="{9D8B030D-6E8A-4147-A177-3AD203B41FA5}">
                      <a16:colId xmlns:a16="http://schemas.microsoft.com/office/drawing/2014/main" val="757807925"/>
                    </a:ext>
                  </a:extLst>
                </a:gridCol>
                <a:gridCol w="3099898">
                  <a:extLst>
                    <a:ext uri="{9D8B030D-6E8A-4147-A177-3AD203B41FA5}">
                      <a16:colId xmlns:a16="http://schemas.microsoft.com/office/drawing/2014/main" val="3768574921"/>
                    </a:ext>
                  </a:extLst>
                </a:gridCol>
              </a:tblGrid>
              <a:tr h="32189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singilte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fireanta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a’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tòiseachadh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le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singilte boireanta a’ tòiseachadh 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656910"/>
                  </a:ext>
                </a:extLst>
              </a:tr>
              <a:tr h="939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a’ 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bh   ch    gh    mh    ph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earball a’ chait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còta a’ ghille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connrag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earball na luchaig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fuaim na mara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extLst>
                  <a:ext uri="{0D108BD9-81ED-4DB2-BD59-A6C34878D82A}">
                    <a16:rowId xmlns:a16="http://schemas.microsoft.com/office/drawing/2014/main" val="1835976968"/>
                  </a:ext>
                </a:extLst>
              </a:tr>
              <a:tr h="918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t-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sl  sn  sr  sa   se  si  so su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mullach an t-seada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blas an t-silidh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 h-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fuaimreag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fad na h-oidhche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rionnagan na h-oidhche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bruachan na h-aibhne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extLst>
                  <a:ext uri="{0D108BD9-81ED-4DB2-BD59-A6C34878D82A}">
                    <a16:rowId xmlns:a16="http://schemas.microsoft.com/office/drawing/2014/main" val="525358581"/>
                  </a:ext>
                </a:extLst>
              </a:tr>
              <a:tr h="11446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an 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fh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a   e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o   u   d   l   n   r   sg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sm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sp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st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làmh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an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dorais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ceannard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sgoile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338789"/>
                  </a:ext>
                </a:extLst>
              </a:tr>
              <a:tr h="285974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iomarra a’ tòiseachadh le fuaimreag, c, d, g, l, n, r, s,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691794"/>
                  </a:ext>
                </a:extLst>
              </a:tr>
              <a:tr h="7288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nan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duilleagan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nan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lusan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fuaim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nan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càraichean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 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569778"/>
                  </a:ext>
                </a:extLst>
              </a:tr>
              <a:tr h="285974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iomarra a’ tòiseachadh le b, f, m no p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341462"/>
                  </a:ext>
                </a:extLst>
              </a:tr>
              <a:tr h="6510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omic Sans MS" panose="030F0702030302020204" pitchFamily="66" charset="0"/>
                        </a:rPr>
                        <a:t>nam</a:t>
                      </a:r>
                      <a:endParaRPr lang="en-GB" sz="12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mullach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nam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beann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     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latha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nam</a:t>
                      </a: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mic Sans MS" panose="030F0702030302020204" pitchFamily="66" charset="0"/>
                        </a:rPr>
                        <a:t>màthraichean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12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26" marR="38926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514864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BD324367-90DE-4844-AAFA-4B9DEECB6CB7}"/>
              </a:ext>
            </a:extLst>
          </p:cNvPr>
          <p:cNvSpPr/>
          <p:nvPr/>
        </p:nvSpPr>
        <p:spPr>
          <a:xfrm>
            <a:off x="435429" y="665444"/>
            <a:ext cx="3026228" cy="346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GB" sz="2400" dirty="0" err="1">
                <a:solidFill>
                  <a:srgbClr val="0066F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Suidheachadh</a:t>
            </a:r>
            <a:r>
              <a:rPr lang="en-GB" sz="2400" dirty="0">
                <a:solidFill>
                  <a:srgbClr val="0066F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rgbClr val="0066F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ceangailte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 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 </a:t>
            </a:r>
            <a:r>
              <a:rPr lang="en-GB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sealltainn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ceangail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no </a:t>
            </a:r>
            <a:r>
              <a:rPr lang="en-GB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dàimh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eadar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ainmearan</a:t>
            </a: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729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68076-8B3D-439C-A0E7-E2AB24931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2946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Comic Sans MS" panose="030F0702030302020204" pitchFamily="66" charset="0"/>
              </a:rPr>
              <a:t>Is </a:t>
            </a:r>
            <a:r>
              <a:rPr lang="en-GB" sz="1800" dirty="0" err="1">
                <a:latin typeface="Comic Sans MS" panose="030F0702030302020204" pitchFamily="66" charset="0"/>
              </a:rPr>
              <a:t>urrainn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dhomh</a:t>
            </a:r>
            <a:r>
              <a:rPr lang="en-GB" sz="1800" dirty="0">
                <a:latin typeface="Comic Sans MS" panose="030F0702030302020204" pitchFamily="66" charset="0"/>
              </a:rPr>
              <a:t> an t-alt </a:t>
            </a:r>
            <a:r>
              <a:rPr lang="en-GB" sz="1800" dirty="0" err="1">
                <a:latin typeface="Comic Sans MS" panose="030F0702030302020204" pitchFamily="66" charset="0"/>
              </a:rPr>
              <a:t>ceart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thaghadh</a:t>
            </a:r>
            <a:r>
              <a:rPr lang="en-GB" sz="1800" dirty="0">
                <a:latin typeface="Comic Sans MS" panose="030F0702030302020204" pitchFamily="66" charset="0"/>
              </a:rPr>
              <a:t> le </a:t>
            </a:r>
            <a:r>
              <a:rPr lang="en-GB" sz="1800" dirty="0" err="1">
                <a:latin typeface="Comic Sans MS" panose="030F0702030302020204" pitchFamily="66" charset="0"/>
              </a:rPr>
              <a:t>taic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bho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phostairean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EF2F-779E-49A9-B9D7-A0BA0BD5A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898072"/>
            <a:ext cx="10804071" cy="559480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200" dirty="0" err="1">
                <a:latin typeface="Comic Sans MS" panose="030F0702030302020204" pitchFamily="66" charset="0"/>
              </a:rPr>
              <a:t>Dùbhlan</a:t>
            </a:r>
            <a:r>
              <a:rPr lang="en-GB" sz="2200" dirty="0">
                <a:latin typeface="Comic Sans MS" panose="030F0702030302020204" pitchFamily="66" charset="0"/>
              </a:rPr>
              <a:t>:  </a:t>
            </a:r>
            <a:r>
              <a:rPr lang="en-GB" sz="2200" dirty="0" err="1">
                <a:latin typeface="Comic Sans MS" panose="030F0702030302020204" pitchFamily="66" charset="0"/>
              </a:rPr>
              <a:t>Tagh</a:t>
            </a:r>
            <a:r>
              <a:rPr lang="en-GB" sz="2200" dirty="0">
                <a:latin typeface="Comic Sans MS" panose="030F0702030302020204" pitchFamily="66" charset="0"/>
              </a:rPr>
              <a:t> an t-alt </a:t>
            </a:r>
            <a:r>
              <a:rPr lang="en-GB" sz="2200" dirty="0" err="1">
                <a:latin typeface="Comic Sans MS" panose="030F0702030302020204" pitchFamily="66" charset="0"/>
              </a:rPr>
              <a:t>ceart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airson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gach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seantans</a:t>
            </a:r>
            <a:r>
              <a:rPr lang="en-GB" sz="2200" dirty="0">
                <a:latin typeface="Comic Sans MS" panose="030F0702030302020204" pitchFamily="66" charset="0"/>
              </a:rPr>
              <a:t>.  </a:t>
            </a:r>
            <a:r>
              <a:rPr lang="en-GB" sz="2200" dirty="0" err="1">
                <a:latin typeface="Comic Sans MS" panose="030F0702030302020204" pitchFamily="66" charset="0"/>
              </a:rPr>
              <a:t>Cleachd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na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postairean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airson</a:t>
            </a:r>
            <a:r>
              <a:rPr lang="en-GB" sz="2200" dirty="0">
                <a:latin typeface="Comic Sans MS" panose="030F0702030302020204" pitchFamily="66" charset="0"/>
              </a:rPr>
              <a:t> do </a:t>
            </a:r>
            <a:r>
              <a:rPr lang="en-GB" sz="2200" dirty="0" err="1">
                <a:latin typeface="Comic Sans MS" panose="030F0702030302020204" pitchFamily="66" charset="0"/>
              </a:rPr>
              <a:t>chuideachadh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200" dirty="0">
                <a:solidFill>
                  <a:schemeClr val="accent1"/>
                </a:solidFill>
                <a:latin typeface="Comic Sans MS" panose="030F0702030302020204" pitchFamily="66" charset="0"/>
              </a:rPr>
              <a:t>an </a:t>
            </a:r>
            <a:r>
              <a:rPr lang="en-GB" sz="2200" dirty="0">
                <a:latin typeface="Comic Sans MS" panose="030F0702030302020204" pitchFamily="66" charset="0"/>
              </a:rPr>
              <a:t>       </a:t>
            </a:r>
            <a:r>
              <a:rPr lang="en-GB" sz="2200" dirty="0">
                <a:solidFill>
                  <a:schemeClr val="accent6"/>
                </a:solidFill>
                <a:latin typeface="Comic Sans MS" panose="030F0702030302020204" pitchFamily="66" charset="0"/>
              </a:rPr>
              <a:t>am </a:t>
            </a:r>
            <a:r>
              <a:rPr lang="en-GB" sz="2200" dirty="0">
                <a:latin typeface="Comic Sans MS" panose="030F0702030302020204" pitchFamily="66" charset="0"/>
              </a:rPr>
              <a:t>         </a:t>
            </a:r>
            <a:r>
              <a:rPr lang="en-GB" sz="2200" dirty="0">
                <a:solidFill>
                  <a:srgbClr val="7030A0"/>
                </a:solidFill>
                <a:latin typeface="Comic Sans MS" panose="030F0702030302020204" pitchFamily="66" charset="0"/>
              </a:rPr>
              <a:t>a’         </a:t>
            </a:r>
            <a:r>
              <a:rPr lang="en-GB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an t-            </a:t>
            </a:r>
            <a:r>
              <a:rPr lang="en-GB" sz="2200" dirty="0" err="1">
                <a:solidFill>
                  <a:srgbClr val="00B0F0"/>
                </a:solidFill>
                <a:latin typeface="Comic Sans MS" panose="030F0702030302020204" pitchFamily="66" charset="0"/>
              </a:rPr>
              <a:t>na</a:t>
            </a:r>
            <a:r>
              <a:rPr lang="en-GB" sz="2200" dirty="0">
                <a:latin typeface="Comic Sans MS" panose="030F0702030302020204" pitchFamily="66" charset="0"/>
              </a:rPr>
              <a:t>        </a:t>
            </a:r>
            <a:r>
              <a:rPr lang="en-GB" sz="2200" dirty="0" err="1">
                <a:solidFill>
                  <a:srgbClr val="FFC000"/>
                </a:solidFill>
                <a:latin typeface="Comic Sans MS" panose="030F0702030302020204" pitchFamily="66" charset="0"/>
              </a:rPr>
              <a:t>na</a:t>
            </a:r>
            <a:r>
              <a:rPr lang="en-GB" sz="2200" dirty="0">
                <a:solidFill>
                  <a:srgbClr val="FFC000"/>
                </a:solidFill>
                <a:latin typeface="Comic Sans MS" panose="030F0702030302020204" pitchFamily="66" charset="0"/>
              </a:rPr>
              <a:t> h-       </a:t>
            </a:r>
            <a:r>
              <a:rPr lang="en-GB" sz="22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nan</a:t>
            </a:r>
            <a:r>
              <a:rPr lang="en-GB" sz="2200" dirty="0">
                <a:latin typeface="Comic Sans MS" panose="030F0702030302020204" pitchFamily="66" charset="0"/>
              </a:rPr>
              <a:t>      </a:t>
            </a:r>
            <a:r>
              <a:rPr lang="en-GB" sz="2200" dirty="0" err="1">
                <a:solidFill>
                  <a:srgbClr val="FF00FF"/>
                </a:solidFill>
                <a:latin typeface="Comic Sans MS" panose="030F0702030302020204" pitchFamily="66" charset="0"/>
              </a:rPr>
              <a:t>nam</a:t>
            </a:r>
            <a:endParaRPr lang="en-GB" sz="2200" dirty="0">
              <a:latin typeface="Comic Sans MS" panose="030F0702030302020204" pitchFamily="66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200" dirty="0" err="1">
                <a:latin typeface="Comic Sans MS" panose="030F0702030302020204" pitchFamily="66" charset="0"/>
              </a:rPr>
              <a:t>Bha</a:t>
            </a:r>
            <a:r>
              <a:rPr lang="en-GB" sz="2200" dirty="0">
                <a:latin typeface="Comic Sans MS" panose="030F0702030302020204" pitchFamily="66" charset="0"/>
              </a:rPr>
              <a:t> …..  </a:t>
            </a:r>
            <a:r>
              <a:rPr lang="en-GB" sz="2200" dirty="0" err="1">
                <a:latin typeface="Comic Sans MS" panose="030F0702030302020204" pitchFamily="66" charset="0"/>
              </a:rPr>
              <a:t>eich</a:t>
            </a:r>
            <a:r>
              <a:rPr lang="en-GB" sz="2200" dirty="0">
                <a:latin typeface="Comic Sans MS" panose="030F0702030302020204" pitchFamily="66" charset="0"/>
              </a:rPr>
              <a:t> a’ </a:t>
            </a:r>
            <a:r>
              <a:rPr lang="en-GB" sz="2200" dirty="0" err="1">
                <a:latin typeface="Comic Sans MS" panose="030F0702030302020204" pitchFamily="66" charset="0"/>
              </a:rPr>
              <a:t>ruith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anns</a:t>
            </a:r>
            <a:r>
              <a:rPr lang="en-GB" sz="2200" dirty="0">
                <a:latin typeface="Comic Sans MS" panose="030F0702030302020204" pitchFamily="66" charset="0"/>
              </a:rPr>
              <a:t> … </a:t>
            </a:r>
            <a:r>
              <a:rPr lang="en-GB" sz="2200" dirty="0" err="1">
                <a:latin typeface="Comic Sans MS" panose="030F0702030302020204" pitchFamily="66" charset="0"/>
              </a:rPr>
              <a:t>achadh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200" dirty="0" err="1">
                <a:latin typeface="Comic Sans MS" panose="030F0702030302020204" pitchFamily="66" charset="0"/>
              </a:rPr>
              <a:t>Chuir</a:t>
            </a:r>
            <a:r>
              <a:rPr lang="en-GB" sz="2200" dirty="0">
                <a:latin typeface="Comic Sans MS" panose="030F0702030302020204" pitchFamily="66" charset="0"/>
              </a:rPr>
              <a:t> mi …. </a:t>
            </a:r>
            <a:r>
              <a:rPr lang="en-GB" sz="2200" dirty="0" err="1">
                <a:latin typeface="Comic Sans MS" panose="030F0702030302020204" pitchFamily="66" charset="0"/>
              </a:rPr>
              <a:t>bonnach</a:t>
            </a:r>
            <a:r>
              <a:rPr lang="en-GB" sz="2200" dirty="0">
                <a:latin typeface="Comic Sans MS" panose="030F0702030302020204" pitchFamily="66" charset="0"/>
              </a:rPr>
              <a:t> air …… </a:t>
            </a:r>
            <a:r>
              <a:rPr lang="en-GB" sz="2200" dirty="0" err="1">
                <a:latin typeface="Comic Sans MS" panose="030F0702030302020204" pitchFamily="66" charset="0"/>
              </a:rPr>
              <a:t>truinnsear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200" dirty="0" err="1">
                <a:latin typeface="Comic Sans MS" panose="030F0702030302020204" pitchFamily="66" charset="0"/>
              </a:rPr>
              <a:t>Chuala</a:t>
            </a:r>
            <a:r>
              <a:rPr lang="en-GB" sz="2200" dirty="0">
                <a:latin typeface="Comic Sans MS" panose="030F0702030302020204" pitchFamily="66" charset="0"/>
              </a:rPr>
              <a:t> mi </a:t>
            </a:r>
            <a:r>
              <a:rPr lang="en-GB" sz="2200" dirty="0" err="1">
                <a:latin typeface="Comic Sans MS" panose="030F0702030302020204" pitchFamily="66" charset="0"/>
              </a:rPr>
              <a:t>fuaim</a:t>
            </a:r>
            <a:r>
              <a:rPr lang="en-GB" sz="2200" dirty="0">
                <a:latin typeface="Comic Sans MS" panose="030F0702030302020204" pitchFamily="66" charset="0"/>
              </a:rPr>
              <a:t> ……… </a:t>
            </a:r>
            <a:r>
              <a:rPr lang="en-GB" sz="2200" dirty="0" err="1">
                <a:latin typeface="Comic Sans MS" panose="030F0702030302020204" pitchFamily="66" charset="0"/>
              </a:rPr>
              <a:t>càraichean</a:t>
            </a:r>
            <a:r>
              <a:rPr lang="en-GB" sz="2200" dirty="0">
                <a:latin typeface="Comic Sans MS" panose="030F0702030302020204" pitchFamily="66" charset="0"/>
              </a:rPr>
              <a:t> a’ </a:t>
            </a:r>
            <a:r>
              <a:rPr lang="en-GB" sz="2200" dirty="0" err="1">
                <a:latin typeface="Comic Sans MS" panose="030F0702030302020204" pitchFamily="66" charset="0"/>
              </a:rPr>
              <a:t>dol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seachad</a:t>
            </a:r>
            <a:r>
              <a:rPr lang="en-GB" sz="2200" dirty="0">
                <a:latin typeface="Comic Sans MS" panose="030F0702030302020204" pitchFamily="66" charset="0"/>
              </a:rPr>
              <a:t> air …. </a:t>
            </a:r>
            <a:r>
              <a:rPr lang="en-GB" sz="2200" dirty="0" err="1">
                <a:latin typeface="Comic Sans MS" panose="030F0702030302020204" pitchFamily="66" charset="0"/>
              </a:rPr>
              <a:t>rathad</a:t>
            </a:r>
            <a:r>
              <a:rPr lang="en-GB" sz="2200" dirty="0">
                <a:latin typeface="Comic Sans MS" panose="030F0702030302020204" pitchFamily="66" charset="0"/>
              </a:rPr>
              <a:t> fad …  </a:t>
            </a:r>
            <a:r>
              <a:rPr lang="en-GB" sz="2200" dirty="0" err="1">
                <a:latin typeface="Comic Sans MS" panose="030F0702030302020204" pitchFamily="66" charset="0"/>
              </a:rPr>
              <a:t>fheasgar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200" dirty="0">
                <a:latin typeface="Comic Sans MS" panose="030F0702030302020204" pitchFamily="66" charset="0"/>
              </a:rPr>
              <a:t>Ged a </a:t>
            </a:r>
            <a:r>
              <a:rPr lang="en-GB" sz="2200" dirty="0" err="1">
                <a:latin typeface="Comic Sans MS" panose="030F0702030302020204" pitchFamily="66" charset="0"/>
              </a:rPr>
              <a:t>bha</a:t>
            </a:r>
            <a:r>
              <a:rPr lang="en-GB" sz="2200" dirty="0">
                <a:latin typeface="Comic Sans MS" panose="030F0702030302020204" pitchFamily="66" charset="0"/>
              </a:rPr>
              <a:t> …… </a:t>
            </a:r>
            <a:r>
              <a:rPr lang="en-GB" sz="2200" dirty="0" err="1">
                <a:latin typeface="Comic Sans MS" panose="030F0702030302020204" pitchFamily="66" charset="0"/>
              </a:rPr>
              <a:t>ghrian</a:t>
            </a:r>
            <a:r>
              <a:rPr lang="en-GB" sz="2200" dirty="0">
                <a:latin typeface="Comic Sans MS" panose="030F0702030302020204" pitchFamily="66" charset="0"/>
              </a:rPr>
              <a:t> a’ </a:t>
            </a:r>
            <a:r>
              <a:rPr lang="en-GB" sz="2200" dirty="0" err="1">
                <a:latin typeface="Comic Sans MS" panose="030F0702030302020204" pitchFamily="66" charset="0"/>
              </a:rPr>
              <a:t>deàrrsadh</a:t>
            </a:r>
            <a:r>
              <a:rPr lang="en-GB" sz="2200" dirty="0">
                <a:latin typeface="Comic Sans MS" panose="030F0702030302020204" pitchFamily="66" charset="0"/>
              </a:rPr>
              <a:t>, </a:t>
            </a:r>
            <a:r>
              <a:rPr lang="en-GB" sz="2200" dirty="0" err="1">
                <a:latin typeface="Comic Sans MS" panose="030F0702030302020204" pitchFamily="66" charset="0"/>
              </a:rPr>
              <a:t>bha</a:t>
            </a:r>
            <a:r>
              <a:rPr lang="en-GB" sz="2200" dirty="0">
                <a:latin typeface="Comic Sans MS" panose="030F0702030302020204" pitchFamily="66" charset="0"/>
              </a:rPr>
              <a:t> … </a:t>
            </a:r>
            <a:r>
              <a:rPr lang="en-GB" sz="2200" dirty="0" err="1">
                <a:latin typeface="Comic Sans MS" panose="030F0702030302020204" pitchFamily="66" charset="0"/>
              </a:rPr>
              <a:t>sgothan</a:t>
            </a:r>
            <a:r>
              <a:rPr lang="en-GB" sz="2200" dirty="0">
                <a:latin typeface="Comic Sans MS" panose="030F0702030302020204" pitchFamily="66" charset="0"/>
              </a:rPr>
              <a:t> a’ </a:t>
            </a:r>
            <a:r>
              <a:rPr lang="en-GB" sz="2200" dirty="0" err="1">
                <a:latin typeface="Comic Sans MS" panose="030F0702030302020204" pitchFamily="66" charset="0"/>
              </a:rPr>
              <a:t>tighinn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nas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fhaisge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200" dirty="0">
                <a:latin typeface="Comic Sans MS" panose="030F0702030302020204" pitchFamily="66" charset="0"/>
              </a:rPr>
              <a:t>Chord </a:t>
            </a:r>
            <a:r>
              <a:rPr lang="en-GB" sz="2200" dirty="0" err="1">
                <a:latin typeface="Comic Sans MS" panose="030F0702030302020204" pitchFamily="66" charset="0"/>
              </a:rPr>
              <a:t>dath</a:t>
            </a:r>
            <a:r>
              <a:rPr lang="en-GB" sz="2200" dirty="0">
                <a:latin typeface="Comic Sans MS" panose="030F0702030302020204" pitchFamily="66" charset="0"/>
              </a:rPr>
              <a:t> …… </a:t>
            </a:r>
            <a:r>
              <a:rPr lang="en-GB" sz="2200" dirty="0" err="1">
                <a:latin typeface="Comic Sans MS" panose="030F0702030302020204" pitchFamily="66" charset="0"/>
              </a:rPr>
              <a:t>brògan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ris</a:t>
            </a:r>
            <a:r>
              <a:rPr lang="en-GB" sz="2200" dirty="0">
                <a:latin typeface="Comic Sans MS" panose="030F0702030302020204" pitchFamily="66" charset="0"/>
              </a:rPr>
              <a:t> … </a:t>
            </a:r>
            <a:r>
              <a:rPr lang="en-GB" sz="2200" dirty="0" err="1">
                <a:latin typeface="Comic Sans MS" panose="030F0702030302020204" pitchFamily="66" charset="0"/>
              </a:rPr>
              <a:t>nighean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200" dirty="0" err="1">
                <a:latin typeface="Comic Sans MS" panose="030F0702030302020204" pitchFamily="66" charset="0"/>
              </a:rPr>
              <a:t>Chaidh</a:t>
            </a:r>
            <a:r>
              <a:rPr lang="en-GB" sz="2200" dirty="0">
                <a:latin typeface="Comic Sans MS" panose="030F0702030302020204" pitchFamily="66" charset="0"/>
              </a:rPr>
              <a:t> ……… </a:t>
            </a:r>
            <a:r>
              <a:rPr lang="en-GB" sz="2200" dirty="0" err="1">
                <a:latin typeface="Comic Sans MS" panose="030F0702030302020204" pitchFamily="66" charset="0"/>
              </a:rPr>
              <a:t>rìgh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agus</a:t>
            </a:r>
            <a:r>
              <a:rPr lang="en-GB" sz="2200" dirty="0">
                <a:latin typeface="Comic Sans MS" panose="030F0702030302020204" pitchFamily="66" charset="0"/>
              </a:rPr>
              <a:t> … </a:t>
            </a:r>
            <a:r>
              <a:rPr lang="en-GB" sz="2200" dirty="0" err="1">
                <a:latin typeface="Comic Sans MS" panose="030F0702030302020204" pitchFamily="66" charset="0"/>
              </a:rPr>
              <a:t>bhanrigh</a:t>
            </a:r>
            <a:r>
              <a:rPr lang="en-GB" sz="2200" dirty="0">
                <a:latin typeface="Comic Sans MS" panose="030F0702030302020204" pitchFamily="66" charset="0"/>
              </a:rPr>
              <a:t> a-</a:t>
            </a:r>
            <a:r>
              <a:rPr lang="en-GB" sz="2200" dirty="0" err="1">
                <a:latin typeface="Comic Sans MS" panose="030F0702030302020204" pitchFamily="66" charset="0"/>
              </a:rPr>
              <a:t>steach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dhan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200" dirty="0" err="1">
                <a:latin typeface="Comic Sans MS" panose="030F0702030302020204" pitchFamily="66" charset="0"/>
              </a:rPr>
              <a:t>chaisteal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GB" sz="3600" dirty="0">
              <a:latin typeface="Comic Sans MS" panose="030F0702030302020204" pitchFamily="66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3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3122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alt.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332"/>
            <a:ext cx="10515600" cy="5624967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>
                <a:latin typeface="Comic Sans MS" panose="030F0702030302020204" pitchFamily="66" charset="0"/>
              </a:rPr>
              <a:t>‘S e an t-alt an t-</a:t>
            </a:r>
            <a:r>
              <a:rPr lang="en-GB" dirty="0" err="1">
                <a:latin typeface="Comic Sans MS" panose="030F0702030302020204" pitchFamily="66" charset="0"/>
              </a:rPr>
              <a:t>ainm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fhacail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bhig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nochdas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chomharrachadh</a:t>
            </a:r>
            <a:r>
              <a:rPr lang="en-GB" dirty="0">
                <a:latin typeface="Comic Sans MS" panose="030F0702030302020204" pitchFamily="66" charset="0"/>
              </a:rPr>
              <a:t>.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sz="800" dirty="0">
              <a:latin typeface="Comic Sans MS" panose="030F0702030302020204" pitchFamily="66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>
                <a:latin typeface="Comic Sans MS" panose="030F0702030302020204" pitchFamily="66" charset="0"/>
              </a:rPr>
              <a:t>Ann an </a:t>
            </a:r>
            <a:r>
              <a:rPr lang="en-GB" dirty="0" err="1">
                <a:latin typeface="Comic Sans MS" panose="030F0702030302020204" pitchFamily="66" charset="0"/>
              </a:rPr>
              <a:t>Gàidhlig</a:t>
            </a:r>
            <a:r>
              <a:rPr lang="en-GB" dirty="0">
                <a:latin typeface="Comic Sans MS" panose="030F0702030302020204" pitchFamily="66" charset="0"/>
              </a:rPr>
              <a:t> -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tòrr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chànain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r>
              <a:rPr lang="en-GB" dirty="0">
                <a:latin typeface="Comic Sans MS" panose="030F0702030302020204" pitchFamily="66" charset="0"/>
              </a:rPr>
              <a:t> – </a:t>
            </a:r>
            <a:r>
              <a:rPr lang="en-GB" dirty="0" err="1">
                <a:latin typeface="Comic Sans MS" panose="030F0702030302020204" pitchFamily="66" charset="0"/>
              </a:rPr>
              <a:t>bidh</a:t>
            </a:r>
            <a:r>
              <a:rPr lang="en-GB" dirty="0">
                <a:latin typeface="Comic Sans MS" panose="030F0702030302020204" pitchFamily="66" charset="0"/>
              </a:rPr>
              <a:t> an t-alt ag </a:t>
            </a:r>
            <a:r>
              <a:rPr lang="en-GB" dirty="0" err="1">
                <a:latin typeface="Comic Sans MS" panose="030F0702030302020204" pitchFamily="66" charset="0"/>
              </a:rPr>
              <a:t>atharrachadh</a:t>
            </a:r>
            <a:r>
              <a:rPr lang="en-GB" dirty="0">
                <a:latin typeface="Comic Sans MS" panose="030F0702030302020204" pitchFamily="66" charset="0"/>
              </a:rPr>
              <a:t>.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diofar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altan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againn</a:t>
            </a:r>
            <a:r>
              <a:rPr lang="en-GB" dirty="0">
                <a:latin typeface="Comic Sans MS" panose="030F0702030302020204" pitchFamily="66" charset="0"/>
              </a:rPr>
              <a:t> 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Gàidhlig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5800" dirty="0">
                <a:solidFill>
                  <a:schemeClr val="accent1"/>
                </a:solidFill>
                <a:latin typeface="Comic Sans MS" panose="030F0702030302020204" pitchFamily="66" charset="0"/>
              </a:rPr>
              <a:t>an </a:t>
            </a:r>
            <a:r>
              <a:rPr lang="en-GB" sz="5800" dirty="0">
                <a:latin typeface="Comic Sans MS" panose="030F0702030302020204" pitchFamily="66" charset="0"/>
              </a:rPr>
              <a:t>       </a:t>
            </a:r>
            <a:r>
              <a:rPr lang="en-GB" sz="5800" dirty="0">
                <a:solidFill>
                  <a:schemeClr val="accent6"/>
                </a:solidFill>
                <a:latin typeface="Comic Sans MS" panose="030F0702030302020204" pitchFamily="66" charset="0"/>
              </a:rPr>
              <a:t>am </a:t>
            </a:r>
            <a:r>
              <a:rPr lang="en-GB" sz="5800" dirty="0">
                <a:latin typeface="Comic Sans MS" panose="030F0702030302020204" pitchFamily="66" charset="0"/>
              </a:rPr>
              <a:t>         </a:t>
            </a:r>
            <a:r>
              <a:rPr lang="en-GB" sz="5800" dirty="0">
                <a:solidFill>
                  <a:srgbClr val="7030A0"/>
                </a:solidFill>
                <a:latin typeface="Comic Sans MS" panose="030F0702030302020204" pitchFamily="66" charset="0"/>
              </a:rPr>
              <a:t>a’         </a:t>
            </a:r>
            <a:r>
              <a:rPr lang="en-GB" sz="5800" dirty="0">
                <a:solidFill>
                  <a:srgbClr val="FF0000"/>
                </a:solidFill>
                <a:latin typeface="Comic Sans MS" panose="030F0702030302020204" pitchFamily="66" charset="0"/>
              </a:rPr>
              <a:t>an t- 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5800" dirty="0" err="1">
                <a:solidFill>
                  <a:srgbClr val="00B0F0"/>
                </a:solidFill>
                <a:latin typeface="Comic Sans MS" panose="030F0702030302020204" pitchFamily="66" charset="0"/>
              </a:rPr>
              <a:t>na</a:t>
            </a:r>
            <a:r>
              <a:rPr lang="en-GB" sz="5800" dirty="0">
                <a:latin typeface="Comic Sans MS" panose="030F0702030302020204" pitchFamily="66" charset="0"/>
              </a:rPr>
              <a:t>        </a:t>
            </a:r>
            <a:r>
              <a:rPr lang="en-GB" sz="5800" dirty="0" err="1">
                <a:solidFill>
                  <a:srgbClr val="FFC000"/>
                </a:solidFill>
                <a:latin typeface="Comic Sans MS" panose="030F0702030302020204" pitchFamily="66" charset="0"/>
              </a:rPr>
              <a:t>na</a:t>
            </a:r>
            <a:r>
              <a:rPr lang="en-GB" sz="5800" dirty="0">
                <a:solidFill>
                  <a:srgbClr val="FFC000"/>
                </a:solidFill>
                <a:latin typeface="Comic Sans MS" panose="030F0702030302020204" pitchFamily="66" charset="0"/>
              </a:rPr>
              <a:t> h-       </a:t>
            </a:r>
            <a:r>
              <a:rPr lang="en-GB" sz="5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nan</a:t>
            </a:r>
            <a:r>
              <a:rPr lang="en-GB" sz="5800" dirty="0">
                <a:latin typeface="Comic Sans MS" panose="030F0702030302020204" pitchFamily="66" charset="0"/>
              </a:rPr>
              <a:t>      </a:t>
            </a:r>
            <a:r>
              <a:rPr lang="en-GB" sz="5800" dirty="0" err="1">
                <a:solidFill>
                  <a:srgbClr val="FF00FF"/>
                </a:solidFill>
                <a:latin typeface="Comic Sans MS" panose="030F0702030302020204" pitchFamily="66" charset="0"/>
              </a:rPr>
              <a:t>nam</a:t>
            </a:r>
            <a:endParaRPr lang="en-GB" sz="5800" dirty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715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alt.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332"/>
            <a:ext cx="10515600" cy="56249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an t-alt an t-</a:t>
            </a:r>
            <a:r>
              <a:rPr lang="en-GB" dirty="0" err="1">
                <a:latin typeface="Comic Sans MS" panose="030F0702030302020204" pitchFamily="66" charset="0"/>
              </a:rPr>
              <a:t>ainm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fhacail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bhig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nochdas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chomharrachadh</a:t>
            </a:r>
            <a:r>
              <a:rPr lang="en-GB" dirty="0">
                <a:latin typeface="Comic Sans MS" panose="030F0702030302020204" pitchFamily="66" charset="0"/>
              </a:rPr>
              <a:t>.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an</a:t>
            </a:r>
            <a:r>
              <a:rPr lang="en-GB" dirty="0">
                <a:latin typeface="Comic Sans MS" panose="030F0702030302020204" pitchFamily="66" charset="0"/>
              </a:rPr>
              <a:t> cat                           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peansail</a:t>
            </a:r>
            <a:r>
              <a:rPr lang="en-GB" dirty="0">
                <a:latin typeface="Comic Sans MS" panose="030F0702030302020204" pitchFamily="66" charset="0"/>
              </a:rPr>
              <a:t>               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latin typeface="Comic Sans MS" panose="030F0702030302020204" pitchFamily="66" charset="0"/>
              </a:rPr>
              <a:t>chraobh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Image result for copyright free cat">
            <a:extLst>
              <a:ext uri="{FF2B5EF4-FFF2-40B4-BE49-F238E27FC236}">
                <a16:creationId xmlns:a16="http://schemas.microsoft.com/office/drawing/2014/main" id="{C778C4E5-2F70-4D87-B49E-159395305F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86"/>
          <a:stretch/>
        </p:blipFill>
        <p:spPr bwMode="auto">
          <a:xfrm>
            <a:off x="1028700" y="2865324"/>
            <a:ext cx="2954689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copyright free pencil">
            <a:extLst>
              <a:ext uri="{FF2B5EF4-FFF2-40B4-BE49-F238E27FC236}">
                <a16:creationId xmlns:a16="http://schemas.microsoft.com/office/drawing/2014/main" id="{906515D4-AB1C-4C16-AE16-E5D8B49EA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651" y="2576626"/>
            <a:ext cx="1328697" cy="202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Image result for copyright free tree">
            <a:extLst>
              <a:ext uri="{FF2B5EF4-FFF2-40B4-BE49-F238E27FC236}">
                <a16:creationId xmlns:a16="http://schemas.microsoft.com/office/drawing/2014/main" id="{392532C2-B58A-4176-90E7-F965A3BF6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676" y="2369910"/>
            <a:ext cx="3072123" cy="231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565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alt.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332"/>
            <a:ext cx="10515600" cy="56249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an t-alt an t-</a:t>
            </a:r>
            <a:r>
              <a:rPr lang="en-GB" dirty="0" err="1">
                <a:latin typeface="Comic Sans MS" panose="030F0702030302020204" pitchFamily="66" charset="0"/>
              </a:rPr>
              <a:t>ainm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fhacail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bhig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nochdas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chomharrachadh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an t-</a:t>
            </a:r>
            <a:r>
              <a:rPr lang="en-GB" dirty="0" err="1">
                <a:latin typeface="Comic Sans MS" panose="030F0702030302020204" pitchFamily="66" charset="0"/>
              </a:rPr>
              <a:t>slige</a:t>
            </a:r>
            <a:r>
              <a:rPr lang="en-GB" dirty="0">
                <a:latin typeface="Comic Sans MS" panose="030F0702030302020204" pitchFamily="66" charset="0"/>
              </a:rPr>
              <a:t>                    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fheòrag</a:t>
            </a:r>
            <a:r>
              <a:rPr lang="en-GB" dirty="0">
                <a:latin typeface="Comic Sans MS" panose="030F0702030302020204" pitchFamily="66" charset="0"/>
              </a:rPr>
              <a:t>               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latin typeface="Comic Sans MS" panose="030F0702030302020204" pitchFamily="66" charset="0"/>
              </a:rPr>
              <a:t>ghealach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09485F-E18F-4160-B2CB-E6ADA5A38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12" y="2585130"/>
            <a:ext cx="2813971" cy="1872570"/>
          </a:xfrm>
          <a:prstGeom prst="rect">
            <a:avLst/>
          </a:prstGeom>
        </p:spPr>
      </p:pic>
      <p:pic>
        <p:nvPicPr>
          <p:cNvPr id="6146" name="Picture 2" descr="Image result for copyright free squirrel">
            <a:extLst>
              <a:ext uri="{FF2B5EF4-FFF2-40B4-BE49-F238E27FC236}">
                <a16:creationId xmlns:a16="http://schemas.microsoft.com/office/drawing/2014/main" id="{0824CE84-36EF-410D-9A88-4FD915070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88" y="2481263"/>
            <a:ext cx="240982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copyright free moon clipart">
            <a:extLst>
              <a:ext uri="{FF2B5EF4-FFF2-40B4-BE49-F238E27FC236}">
                <a16:creationId xmlns:a16="http://schemas.microsoft.com/office/drawing/2014/main" id="{A2897000-3508-4261-96C8-A7CA3C1F1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3"/>
          <a:stretch/>
        </p:blipFill>
        <p:spPr bwMode="auto">
          <a:xfrm>
            <a:off x="8470106" y="2233613"/>
            <a:ext cx="2428142" cy="238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084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alt.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332"/>
            <a:ext cx="10515600" cy="56249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alt </a:t>
            </a:r>
            <a:r>
              <a:rPr lang="en-GB" dirty="0" err="1">
                <a:latin typeface="Comic Sans MS" panose="030F0702030302020204" pitchFamily="66" charset="0"/>
              </a:rPr>
              <a:t>diofraichte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iomarra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     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     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       </a:t>
            </a:r>
            <a:r>
              <a:rPr lang="en-GB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caoraich</a:t>
            </a:r>
            <a:r>
              <a:rPr lang="en-GB" dirty="0">
                <a:latin typeface="Comic Sans MS" panose="030F0702030302020204" pitchFamily="66" charset="0"/>
              </a:rPr>
              <a:t>		                          </a:t>
            </a:r>
            <a:r>
              <a:rPr lang="en-GB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h-</a:t>
            </a:r>
            <a:r>
              <a:rPr lang="en-GB" dirty="0" err="1">
                <a:latin typeface="Comic Sans MS" panose="030F0702030302020204" pitchFamily="66" charset="0"/>
              </a:rPr>
              <a:t>èisg</a:t>
            </a:r>
            <a:r>
              <a:rPr lang="en-GB" dirty="0">
                <a:latin typeface="Comic Sans MS" panose="030F0702030302020204" pitchFamily="66" charset="0"/>
              </a:rPr>
              <a:t>			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1034" name="Picture 10" descr="Image result for copyright free sheep">
            <a:extLst>
              <a:ext uri="{FF2B5EF4-FFF2-40B4-BE49-F238E27FC236}">
                <a16:creationId xmlns:a16="http://schemas.microsoft.com/office/drawing/2014/main" id="{FAFF7FEC-1DD9-453A-A99F-72B0B6FA8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272" y="2055298"/>
            <a:ext cx="3189328" cy="238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06F694-58E4-4FEC-97B1-A1DCE8E49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912" y="2163832"/>
            <a:ext cx="3621088" cy="240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11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an t-alt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a-</a:t>
            </a:r>
            <a:r>
              <a:rPr lang="en-GB" sz="1800" dirty="0" err="1">
                <a:latin typeface="Comic Sans MS" panose="030F0702030302020204" pitchFamily="66" charset="0"/>
              </a:rPr>
              <a:t>rèir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suidheachadh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ainmeir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seantans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332"/>
            <a:ext cx="10515600" cy="56249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Cleachdaidh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alt </a:t>
            </a:r>
            <a:r>
              <a:rPr lang="en-GB" dirty="0" err="1">
                <a:latin typeface="Comic Sans MS" panose="030F0702030302020204" pitchFamily="66" charset="0"/>
              </a:rPr>
              <a:t>diofraichte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obraichean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diofraichte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seantans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            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an</a:t>
            </a:r>
            <a:r>
              <a:rPr lang="en-GB" dirty="0">
                <a:latin typeface="Comic Sans MS" panose="030F0702030302020204" pitchFamily="66" charset="0"/>
              </a:rPr>
              <a:t> cat </a:t>
            </a:r>
            <a:r>
              <a:rPr lang="en-GB" dirty="0" err="1">
                <a:latin typeface="Comic Sans MS" panose="030F0702030302020204" pitchFamily="66" charset="0"/>
              </a:rPr>
              <a:t>agam</a:t>
            </a:r>
            <a:r>
              <a:rPr lang="en-GB" dirty="0">
                <a:latin typeface="Comic Sans MS" panose="030F0702030302020204" pitchFamily="66" charset="0"/>
              </a:rPr>
              <a:t>.    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cluich</a:t>
            </a:r>
            <a:r>
              <a:rPr lang="en-GB" dirty="0">
                <a:latin typeface="Comic Sans MS" panose="030F0702030302020204" pitchFamily="66" charset="0"/>
              </a:rPr>
              <a:t>     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earball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                                leis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>
                <a:latin typeface="Comic Sans MS" panose="030F0702030302020204" pitchFamily="66" charset="0"/>
              </a:rPr>
              <a:t>chat.  		       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latin typeface="Comic Sans MS" panose="030F0702030302020204" pitchFamily="66" charset="0"/>
              </a:rPr>
              <a:t>chait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1600" dirty="0">
                <a:latin typeface="Comic Sans MS" panose="030F0702030302020204" pitchFamily="66" charset="0"/>
              </a:rPr>
              <a:t>   </a:t>
            </a: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ainmneach</a:t>
            </a:r>
            <a:r>
              <a:rPr lang="en-GB" sz="1600" dirty="0">
                <a:latin typeface="Comic Sans MS" panose="030F0702030302020204" pitchFamily="66" charset="0"/>
              </a:rPr>
              <a:t>                    </a:t>
            </a: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roimhearach</a:t>
            </a:r>
            <a:r>
              <a:rPr lang="en-GB" sz="1600" dirty="0">
                <a:latin typeface="Comic Sans MS" panose="030F0702030302020204" pitchFamily="66" charset="0"/>
              </a:rPr>
              <a:t>                            </a:t>
            </a: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ceangailte</a:t>
            </a:r>
            <a:endParaRPr lang="en-GB" sz="16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Image result for copyright free cat">
            <a:extLst>
              <a:ext uri="{FF2B5EF4-FFF2-40B4-BE49-F238E27FC236}">
                <a16:creationId xmlns:a16="http://schemas.microsoft.com/office/drawing/2014/main" id="{C778C4E5-2F70-4D87-B49E-159395305F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86"/>
          <a:stretch/>
        </p:blipFill>
        <p:spPr bwMode="auto">
          <a:xfrm>
            <a:off x="838199" y="2127249"/>
            <a:ext cx="2954689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364DDC-267F-4D1C-A3C7-62C80FE1E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0" y="1580861"/>
            <a:ext cx="2544160" cy="2648239"/>
          </a:xfrm>
          <a:prstGeom prst="rect">
            <a:avLst/>
          </a:prstGeom>
        </p:spPr>
      </p:pic>
      <p:pic>
        <p:nvPicPr>
          <p:cNvPr id="2050" name="Picture 2" descr="Image result for cat's tail">
            <a:extLst>
              <a:ext uri="{FF2B5EF4-FFF2-40B4-BE49-F238E27FC236}">
                <a16:creationId xmlns:a16="http://schemas.microsoft.com/office/drawing/2014/main" id="{F4F19E1C-F143-47F7-9198-4EF59C0CA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50" y="2266949"/>
            <a:ext cx="29337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331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099" y="325548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an t-alt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a-</a:t>
            </a:r>
            <a:r>
              <a:rPr lang="en-GB" sz="1800" dirty="0" err="1">
                <a:latin typeface="Comic Sans MS" panose="030F0702030302020204" pitchFamily="66" charset="0"/>
              </a:rPr>
              <a:t>rèir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suidheachadh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ainmeir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seantans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2884"/>
            <a:ext cx="10515600" cy="56249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Cleachdaidh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alt </a:t>
            </a:r>
            <a:r>
              <a:rPr lang="en-GB" dirty="0" err="1">
                <a:latin typeface="Comic Sans MS" panose="030F0702030302020204" pitchFamily="66" charset="0"/>
              </a:rPr>
              <a:t>diofraichte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obraichean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diofraichte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seantans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            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Is </a:t>
            </a:r>
            <a:r>
              <a:rPr lang="en-GB" dirty="0" err="1">
                <a:latin typeface="Comic Sans MS" panose="030F0702030302020204" pitchFamily="66" charset="0"/>
              </a:rPr>
              <a:t>toigh</a:t>
            </a:r>
            <a:r>
              <a:rPr lang="en-GB" dirty="0">
                <a:latin typeface="Comic Sans MS" panose="030F0702030302020204" pitchFamily="66" charset="0"/>
              </a:rPr>
              <a:t> leam 						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duilleagan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latin typeface="Comic Sans MS" panose="030F0702030302020204" pitchFamily="66" charset="0"/>
              </a:rPr>
              <a:t>chraobh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.      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bheag</a:t>
            </a:r>
            <a:r>
              <a:rPr lang="en-GB" dirty="0">
                <a:latin typeface="Comic Sans MS" panose="030F0702030302020204" pitchFamily="66" charset="0"/>
              </a:rPr>
              <a:t>                 </a:t>
            </a:r>
            <a:r>
              <a:rPr lang="en-GB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craoibhe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shuas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latin typeface="Comic Sans MS" panose="030F0702030302020204" pitchFamily="66" charset="0"/>
              </a:rPr>
              <a:t>chraobh</a:t>
            </a:r>
            <a:r>
              <a:rPr lang="en-GB" dirty="0">
                <a:latin typeface="Comic Sans MS" panose="030F0702030302020204" pitchFamily="66" charset="0"/>
              </a:rPr>
              <a:t>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ainmneach</a:t>
            </a:r>
            <a:r>
              <a:rPr lang="en-GB" sz="1600" dirty="0">
                <a:latin typeface="Comic Sans MS" panose="030F0702030302020204" pitchFamily="66" charset="0"/>
              </a:rPr>
              <a:t>                             </a:t>
            </a: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roimhearach</a:t>
            </a:r>
            <a:r>
              <a:rPr lang="en-GB" sz="1600" dirty="0">
                <a:latin typeface="Comic Sans MS" panose="030F0702030302020204" pitchFamily="66" charset="0"/>
              </a:rPr>
              <a:t>                            </a:t>
            </a: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ceangailte</a:t>
            </a:r>
            <a:endParaRPr lang="en-GB" sz="1600" dirty="0">
              <a:latin typeface="Comic Sans MS" panose="030F0702030302020204" pitchFamily="66" charset="0"/>
            </a:endParaRPr>
          </a:p>
        </p:txBody>
      </p:sp>
      <p:pic>
        <p:nvPicPr>
          <p:cNvPr id="7" name="Picture 12" descr="Image result for copyright free tree">
            <a:extLst>
              <a:ext uri="{FF2B5EF4-FFF2-40B4-BE49-F238E27FC236}">
                <a16:creationId xmlns:a16="http://schemas.microsoft.com/office/drawing/2014/main" id="{C0B6E02B-D5C6-447E-AC43-15CCADBD1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50941"/>
            <a:ext cx="3072123" cy="231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girl in tree clipart">
            <a:extLst>
              <a:ext uri="{FF2B5EF4-FFF2-40B4-BE49-F238E27FC236}">
                <a16:creationId xmlns:a16="http://schemas.microsoft.com/office/drawing/2014/main" id="{0F3DE5CB-847B-4676-A5CF-1D262CCE3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6" y="1985507"/>
            <a:ext cx="2481264" cy="26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Image result for leaves of tree clipart">
            <a:extLst>
              <a:ext uri="{FF2B5EF4-FFF2-40B4-BE49-F238E27FC236}">
                <a16:creationId xmlns:a16="http://schemas.microsoft.com/office/drawing/2014/main" id="{50F32A3F-3486-4AC3-B8E7-E4A206111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569" y="1947407"/>
            <a:ext cx="2057400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4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099" y="325548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an t-alt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a-</a:t>
            </a:r>
            <a:r>
              <a:rPr lang="en-GB" sz="1800" dirty="0" err="1">
                <a:latin typeface="Comic Sans MS" panose="030F0702030302020204" pitchFamily="66" charset="0"/>
              </a:rPr>
              <a:t>rèir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suidheachadh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ainmeir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seantans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2884"/>
            <a:ext cx="10515600" cy="56249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Cleachdaidh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alt </a:t>
            </a:r>
            <a:r>
              <a:rPr lang="en-GB" dirty="0" err="1">
                <a:latin typeface="Comic Sans MS" panose="030F0702030302020204" pitchFamily="66" charset="0"/>
              </a:rPr>
              <a:t>diofraichte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obraichean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diofraichte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seantans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            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dirty="0" err="1">
                <a:latin typeface="Comic Sans MS" panose="030F0702030302020204" pitchFamily="66" charset="0"/>
              </a:rPr>
              <a:t>Choimhead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</a:t>
            </a:r>
            <a:r>
              <a:rPr lang="en-GB" dirty="0" err="1">
                <a:latin typeface="Comic Sans MS" panose="030F0702030302020204" pitchFamily="66" charset="0"/>
              </a:rPr>
              <a:t>Bha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uain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cloimh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nan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caoraich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orm</a:t>
            </a:r>
            <a:r>
              <a:rPr lang="en-GB" dirty="0">
                <a:latin typeface="Comic Sans MS" panose="030F0702030302020204" pitchFamily="66" charset="0"/>
              </a:rPr>
              <a:t>.                </a:t>
            </a:r>
            <a:r>
              <a:rPr lang="en-GB" dirty="0" err="1">
                <a:latin typeface="Comic Sans MS" panose="030F0702030302020204" pitchFamily="66" charset="0"/>
              </a:rPr>
              <a:t>caoraich</a:t>
            </a:r>
            <a:r>
              <a:rPr lang="en-GB" dirty="0">
                <a:latin typeface="Comic Sans MS" panose="030F0702030302020204" pitchFamily="66" charset="0"/>
              </a:rPr>
              <a:t>.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caorach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ainmneach</a:t>
            </a:r>
            <a:r>
              <a:rPr lang="en-GB" sz="1600" dirty="0">
                <a:latin typeface="Comic Sans MS" panose="030F0702030302020204" pitchFamily="66" charset="0"/>
              </a:rPr>
              <a:t>                             </a:t>
            </a: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roimhearach</a:t>
            </a:r>
            <a:r>
              <a:rPr lang="en-GB" sz="1600" dirty="0">
                <a:latin typeface="Comic Sans MS" panose="030F0702030302020204" pitchFamily="66" charset="0"/>
              </a:rPr>
              <a:t>                            </a:t>
            </a:r>
            <a:r>
              <a:rPr lang="en-GB" sz="1600" dirty="0" err="1">
                <a:latin typeface="Comic Sans MS" panose="030F0702030302020204" pitchFamily="66" charset="0"/>
              </a:rPr>
              <a:t>suidheachadh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ceangailte</a:t>
            </a:r>
            <a:endParaRPr lang="en-GB" sz="1600" dirty="0">
              <a:latin typeface="Comic Sans MS" panose="030F0702030302020204" pitchFamily="66" charset="0"/>
            </a:endParaRPr>
          </a:p>
        </p:txBody>
      </p:sp>
      <p:pic>
        <p:nvPicPr>
          <p:cNvPr id="8" name="Picture 10" descr="Image result for copyright free sheep">
            <a:extLst>
              <a:ext uri="{FF2B5EF4-FFF2-40B4-BE49-F238E27FC236}">
                <a16:creationId xmlns:a16="http://schemas.microsoft.com/office/drawing/2014/main" id="{8FB60CF8-C48B-495E-A97A-6E3BCDD059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1" t="281" r="8413"/>
          <a:stretch/>
        </p:blipFill>
        <p:spPr bwMode="auto">
          <a:xfrm>
            <a:off x="927099" y="1913958"/>
            <a:ext cx="2641602" cy="238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9A1DE7-25EF-4151-BD2A-4EA94F8068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0" t="13780" r="6278"/>
          <a:stretch/>
        </p:blipFill>
        <p:spPr>
          <a:xfrm>
            <a:off x="4416023" y="1982222"/>
            <a:ext cx="3138279" cy="2238940"/>
          </a:xfrm>
          <a:prstGeom prst="rect">
            <a:avLst/>
          </a:prstGeom>
        </p:spPr>
      </p:pic>
      <p:pic>
        <p:nvPicPr>
          <p:cNvPr id="5122" name="Picture 2" descr="Image result for sheeps wool">
            <a:extLst>
              <a:ext uri="{FF2B5EF4-FFF2-40B4-BE49-F238E27FC236}">
                <a16:creationId xmlns:a16="http://schemas.microsoft.com/office/drawing/2014/main" id="{4DE28483-C0D7-44CE-A301-ED9A589ACD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7" r="-5284"/>
          <a:stretch/>
        </p:blipFill>
        <p:spPr bwMode="auto">
          <a:xfrm>
            <a:off x="8623301" y="1913958"/>
            <a:ext cx="2819398" cy="223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139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68076-8B3D-439C-A0E7-E2AB24931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2946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mi ag </a:t>
            </a:r>
            <a:r>
              <a:rPr lang="en-GB" sz="1800" dirty="0" err="1">
                <a:latin typeface="Comic Sans MS" panose="030F0702030302020204" pitchFamily="66" charset="0"/>
              </a:rPr>
              <a:t>aithneachadh</a:t>
            </a:r>
            <a:r>
              <a:rPr lang="en-GB" sz="1800" dirty="0">
                <a:latin typeface="Comic Sans MS" panose="030F0702030302020204" pitchFamily="66" charset="0"/>
              </a:rPr>
              <a:t> alt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teacsa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EF2F-779E-49A9-B9D7-A0BA0BD5A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898072"/>
            <a:ext cx="10804071" cy="51434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earrann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bho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pìos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bàrdachd</a:t>
            </a:r>
            <a:r>
              <a:rPr lang="en-GB" sz="2400" dirty="0">
                <a:latin typeface="Comic Sans MS" panose="030F0702030302020204" pitchFamily="66" charset="0"/>
              </a:rPr>
              <a:t> le Iain Mac a’ </a:t>
            </a:r>
            <a:r>
              <a:rPr lang="en-GB" sz="2400" dirty="0" err="1">
                <a:latin typeface="Comic Sans MS" panose="030F0702030302020204" pitchFamily="66" charset="0"/>
              </a:rPr>
              <a:t>Ghobhainn</a:t>
            </a:r>
            <a:r>
              <a:rPr lang="en-GB" sz="2400" dirty="0">
                <a:latin typeface="Comic Sans MS" panose="030F0702030302020204" pitchFamily="66" charset="0"/>
              </a:rPr>
              <a:t>. Cia </a:t>
            </a:r>
            <a:r>
              <a:rPr lang="en-GB" sz="2400" dirty="0" err="1">
                <a:latin typeface="Comic Sans MS" panose="030F0702030302020204" pitchFamily="66" charset="0"/>
              </a:rPr>
              <a:t>mheud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turas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an t-alt a’ </a:t>
            </a:r>
            <a:r>
              <a:rPr lang="en-GB" sz="2400" dirty="0" err="1">
                <a:latin typeface="Comic Sans MS" panose="030F0702030302020204" pitchFamily="66" charset="0"/>
              </a:rPr>
              <a:t>nochdadh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anns</a:t>
            </a:r>
            <a:r>
              <a:rPr lang="en-GB" sz="2400" dirty="0">
                <a:latin typeface="Comic Sans MS" panose="030F0702030302020204" pitchFamily="66" charset="0"/>
              </a:rPr>
              <a:t> an </a:t>
            </a:r>
            <a:r>
              <a:rPr lang="en-GB" sz="2400" dirty="0" err="1">
                <a:latin typeface="Comic Sans MS" panose="030F0702030302020204" pitchFamily="66" charset="0"/>
              </a:rPr>
              <a:t>earrann</a:t>
            </a:r>
            <a:r>
              <a:rPr lang="en-GB" sz="2400" dirty="0">
                <a:latin typeface="Comic Sans MS" panose="030F0702030302020204" pitchFamily="66" charset="0"/>
              </a:rPr>
              <a:t>?</a:t>
            </a: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u="sng" dirty="0">
                <a:latin typeface="Comic Sans MS" panose="030F0702030302020204" pitchFamily="66" charset="0"/>
              </a:rPr>
              <a:t>A’ </a:t>
            </a:r>
            <a:r>
              <a:rPr lang="en-GB" u="sng" dirty="0" err="1">
                <a:latin typeface="Comic Sans MS" panose="030F0702030302020204" pitchFamily="66" charset="0"/>
              </a:rPr>
              <a:t>ghaoth</a:t>
            </a:r>
            <a:r>
              <a:rPr lang="en-GB" u="sng" dirty="0">
                <a:latin typeface="Comic Sans MS" panose="030F0702030302020204" pitchFamily="66" charset="0"/>
              </a:rPr>
              <a:t>   </a:t>
            </a:r>
          </a:p>
          <a:p>
            <a:pPr marL="0" indent="0" algn="ctr">
              <a:buNone/>
            </a:pPr>
            <a:endParaRPr lang="en-GB" u="sng" dirty="0">
              <a:latin typeface="Comic Sans MS" panose="030F0702030302020204" pitchFamily="66" charset="0"/>
            </a:endParaRP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ghaoth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sèideadh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an t-</a:t>
            </a:r>
            <a:r>
              <a:rPr lang="en-GB" dirty="0" err="1">
                <a:latin typeface="Comic Sans MS" panose="030F0702030302020204" pitchFamily="66" charset="0"/>
              </a:rPr>
              <a:t>similear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 err="1">
                <a:latin typeface="Comic Sans MS" panose="030F0702030302020204" pitchFamily="66" charset="0"/>
              </a:rPr>
              <a:t>Cò</a:t>
            </a:r>
            <a:r>
              <a:rPr lang="en-GB" dirty="0">
                <a:latin typeface="Comic Sans MS" panose="030F0702030302020204" pitchFamily="66" charset="0"/>
              </a:rPr>
              <a:t> air a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gearan</a:t>
            </a:r>
            <a:r>
              <a:rPr lang="en-GB" dirty="0">
                <a:latin typeface="Comic Sans MS" panose="030F0702030302020204" pitchFamily="66" charset="0"/>
              </a:rPr>
              <a:t> fad </a:t>
            </a:r>
            <a:r>
              <a:rPr lang="en-GB" dirty="0" err="1">
                <a:latin typeface="Comic Sans MS" panose="030F0702030302020204" pitchFamily="66" charset="0"/>
              </a:rPr>
              <a:t>na</a:t>
            </a:r>
            <a:r>
              <a:rPr lang="en-GB" dirty="0">
                <a:latin typeface="Comic Sans MS" panose="030F0702030302020204" pitchFamily="66" charset="0"/>
              </a:rPr>
              <a:t> h-</a:t>
            </a:r>
            <a:r>
              <a:rPr lang="en-GB" dirty="0" err="1">
                <a:latin typeface="Comic Sans MS" panose="030F0702030302020204" pitchFamily="66" charset="0"/>
              </a:rPr>
              <a:t>oidhch</a:t>
            </a:r>
            <a:r>
              <a:rPr lang="en-GB" dirty="0">
                <a:latin typeface="Comic Sans MS" panose="030F0702030302020204" pitchFamily="66" charset="0"/>
              </a:rPr>
              <a:t>’?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>
                <a:latin typeface="Comic Sans MS" panose="030F0702030302020204" pitchFamily="66" charset="0"/>
              </a:rPr>
              <a:t>Gu </a:t>
            </a:r>
            <a:r>
              <a:rPr lang="en-GB" dirty="0" err="1">
                <a:latin typeface="Comic Sans MS" panose="030F0702030302020204" pitchFamily="66" charset="0"/>
              </a:rPr>
              <a:t>bheil</a:t>
            </a:r>
            <a:r>
              <a:rPr lang="en-GB" dirty="0">
                <a:latin typeface="Comic Sans MS" panose="030F0702030302020204" pitchFamily="66" charset="0"/>
              </a:rPr>
              <a:t> i gun </a:t>
            </a:r>
            <a:r>
              <a:rPr lang="en-GB" dirty="0" err="1">
                <a:latin typeface="Comic Sans MS" panose="030F0702030302020204" pitchFamily="66" charset="0"/>
              </a:rPr>
              <a:t>ainm</a:t>
            </a:r>
            <a:r>
              <a:rPr lang="en-GB" dirty="0">
                <a:latin typeface="Comic Sans MS" panose="030F0702030302020204" pitchFamily="66" charset="0"/>
              </a:rPr>
              <a:t>?  </a:t>
            </a:r>
            <a:r>
              <a:rPr lang="en-GB" dirty="0" err="1">
                <a:latin typeface="Comic Sans MS" panose="030F0702030302020204" pitchFamily="66" charset="0"/>
              </a:rPr>
              <a:t>Nach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duin</a:t>
            </a:r>
            <a:r>
              <a:rPr lang="en-GB" dirty="0">
                <a:latin typeface="Comic Sans MS" panose="030F0702030302020204" pitchFamily="66" charset="0"/>
              </a:rPr>
              <a:t>’ a’ </a:t>
            </a:r>
            <a:r>
              <a:rPr lang="en-GB" dirty="0" err="1">
                <a:latin typeface="Comic Sans MS" panose="030F0702030302020204" pitchFamily="66" charset="0"/>
              </a:rPr>
              <a:t>bruidhinn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oirre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lnSpc>
                <a:spcPct val="160000"/>
              </a:lnSpc>
              <a:buNone/>
            </a:pPr>
            <a:r>
              <a:rPr lang="en-GB" dirty="0" err="1">
                <a:latin typeface="Comic Sans MS" panose="030F0702030302020204" pitchFamily="66" charset="0"/>
              </a:rPr>
              <a:t>nuair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sàmhach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choill</a:t>
            </a:r>
            <a:r>
              <a:rPr lang="en-GB" dirty="0">
                <a:latin typeface="Comic Sans MS" panose="030F0702030302020204" pitchFamily="66" charset="0"/>
              </a:rPr>
              <a:t>’?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0354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1079</Words>
  <Application>Microsoft Office PowerPoint</Application>
  <PresentationFormat>Widescreen</PresentationFormat>
  <Paragraphs>300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Frèam Cànain 1:25  An t-Alt  </vt:lpstr>
      <vt:lpstr>Tha fios agam dè th’ ann an alt. </vt:lpstr>
      <vt:lpstr>Tha fios agam dè th’ ann an alt. </vt:lpstr>
      <vt:lpstr>Tha fios agam dè th’ ann an alt. </vt:lpstr>
      <vt:lpstr>Tha fios agam dè th’ ann an alt. </vt:lpstr>
      <vt:lpstr>Tha fios agam gum bi an t-alt ag atharrachadh a-rèir suidheachadh an ainmeir ann an seantans. </vt:lpstr>
      <vt:lpstr>Tha fios agam gum bi an t-alt ag atharrachadh a-rèir suidheachadh an ainmeir ann an seantans. </vt:lpstr>
      <vt:lpstr>Tha fios agam gum bi an t-alt ag atharrachadh a-rèir suidheachadh an ainmeir ann an seantans. </vt:lpstr>
      <vt:lpstr>Tha mi ag aithneachadh alt ann an teacsa.</vt:lpstr>
      <vt:lpstr>Tha mi ag aithneachadh alt ann an teacsa.</vt:lpstr>
      <vt:lpstr>Tha mi ag aithneachadh alt ann an teacsa.</vt:lpstr>
      <vt:lpstr>Is urrainn dhomh an t-alt ceart a thaghadh nuair a tha mi a’ sgrìobhadh.</vt:lpstr>
      <vt:lpstr>PowerPoint Presentation</vt:lpstr>
      <vt:lpstr>PowerPoint Presentation</vt:lpstr>
      <vt:lpstr>PowerPoint Presentation</vt:lpstr>
      <vt:lpstr>Is urrainn dhomh an t-alt ceart a thaghadh le taic bho phostairean.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Buadhairean  boireanta agus fireanta</dc:title>
  <dc:creator>Moray Grigor</dc:creator>
  <cp:lastModifiedBy>Moray Grigor</cp:lastModifiedBy>
  <cp:revision>28</cp:revision>
  <dcterms:created xsi:type="dcterms:W3CDTF">2019-03-15T16:37:17Z</dcterms:created>
  <dcterms:modified xsi:type="dcterms:W3CDTF">2019-07-04T17:14:19Z</dcterms:modified>
</cp:coreProperties>
</file>