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5F4C-3202-4D93-B5EE-5A34D8C2DC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D6E2E1-F046-419B-B894-50413BD60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9EB31-DD03-4003-89FE-BBE6AFE0E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565E7-20DB-408A-AA22-532570F3F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A8F29-B6BB-49CB-9DF7-2A7301A54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653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9521C-0190-474E-9F42-E25B65B22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DC8E1F-84E1-4DDE-B254-F9D061FD3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973F-2BA7-4ADF-9EC5-17713C1A3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5D778-25FC-488F-BD48-2C331398A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8C575-0F2A-41A5-B9D1-91E294F56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81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E90CE4-83DB-4607-A4C5-C039727E41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4488E-494B-41E4-9E80-E54A5AC15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D6061-1BE5-48A1-AD41-4B4F6F7EE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94D64-1F42-404A-B842-566CA7FCD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7119F-2CFF-4733-ACD0-67D76293B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776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8E07A-B347-45CE-ABA3-63344C8AF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40B32-BE4B-498D-8A02-C3811C6DE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7C226-DF51-4249-8E23-6627B4D5F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D3276-0931-4D0A-9140-DB46234CD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D16D0-5266-408B-8E1F-D91ED5D5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622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32179-700C-41E5-BC29-AB2EEF750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7108E-B9D8-47F6-BD6D-1FF90B2E3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8DEF1-E27D-437B-822E-70F0F7958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8A6F6-6D8A-43CD-B8D2-AD6766C8F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2D9E7-5703-41CA-B966-FA322388A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840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0D94A-D431-403A-A688-B70B85DEA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333B0-5ED5-4BFA-9E5D-BB3454FA5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F950D8-EF71-4366-87DA-42FCAE5E4B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5492F3-AE59-490A-8DF0-22F0D35B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A7FEE-E5C1-4C4F-A955-A1AF02203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9C426-7A87-41E0-8D0E-E0EA9506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291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43508-CD69-4928-8EBA-D1719B4E8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FFD00-3C11-41B6-8BB1-17D32399B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B00A3-7798-4414-BA05-E68730612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C9B37-6E77-4464-A5A7-85BA62BCA7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0DA756-0A63-48FA-834B-D493088622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B5DB72-038A-41A3-9AF0-78931F8FE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B5D6CC-2851-4534-8EA7-A963209CF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E7556C-4EC5-4C5F-BEA1-1729F3EBA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817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F538E-EBB5-4200-B958-E3C56CC8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6F5B62-422C-4A30-92DC-6484A8B4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858BC6-49B1-4FC9-A0D5-B49CA65F8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37B44-7918-4FDC-8F51-C81D6C478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632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3623F5-5941-4295-A742-50FE72174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2ED307-1531-4900-9A0E-20DF0A8AC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9DB660-68BD-460E-AC00-CD06627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16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D905E-BC3C-4F28-8B2A-3D9941813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8016A-0B37-4C60-B81A-0EB917542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CC357-51F6-40DF-8341-7B73BF929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6773E7-3DDC-4E07-BFAF-92663B0F4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9AD09-B31E-4918-BA0E-B0545F21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84DAF5-5E6F-44A3-8191-3CEB233C6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999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1A6A0-47DF-44F2-8268-67AE668B8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A800EE-1F9F-4489-ABD1-40CA4A50DB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E812E3-EA25-47AE-9FF0-ECEA4C07A8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0BC3D-D5EB-43CB-82EA-C3F7B8991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8CDDCD-C799-40D1-AE50-3CCCC5493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B0C77E-A7FC-49E4-86AB-5056B37B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800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A76A06-5F20-497F-88D8-0CB55209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F9730-5E97-4DA1-A924-B750D489E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A2DA0-AA41-44F3-8ECD-A20D1B915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B370-9F3A-427F-9155-17DCFA0A7BB2}" type="datetimeFigureOut">
              <a:rPr lang="en-GB" smtClean="0"/>
              <a:t>05/07/2019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D5C50-A817-48F2-BF0C-F69CDAF15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3A6B4-6FC4-4278-9366-EBD43C440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5D275-B4D4-4A51-B437-FBF63753D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87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s://encrypted-tbn1.gstatic.com/images?q=tbn:ANd9GcT254drI0540KUmgAuVpoPB84Z9s_jIuQzL5tETrYdPDKV1OarQ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A46FB-A45B-4543-904B-E9CBB80DEF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39763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Frèam-cànain</a:t>
            </a:r>
            <a:r>
              <a:rPr lang="en-GB">
                <a:latin typeface="Comic Sans MS" panose="030F0702030302020204" pitchFamily="66" charset="0"/>
              </a:rPr>
              <a:t> 1:69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59A43-259B-4F42-9601-759DF71EB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20495"/>
            <a:ext cx="9889671" cy="1655762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Is </a:t>
            </a:r>
            <a:r>
              <a:rPr lang="en-GB" sz="3200" dirty="0" err="1">
                <a:latin typeface="Comic Sans MS" panose="030F0702030302020204" pitchFamily="66" charset="0"/>
              </a:rPr>
              <a:t>urrainn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dhomh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coimeas</a:t>
            </a:r>
            <a:r>
              <a:rPr lang="en-GB" sz="3200" dirty="0">
                <a:latin typeface="Comic Sans MS" panose="030F0702030302020204" pitchFamily="66" charset="0"/>
              </a:rPr>
              <a:t> a </a:t>
            </a:r>
            <a:r>
              <a:rPr lang="en-GB" sz="3200" dirty="0" err="1">
                <a:latin typeface="Comic Sans MS" panose="030F0702030302020204" pitchFamily="66" charset="0"/>
              </a:rPr>
              <a:t>dhèanamh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eadar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rudan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9736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FF476F-7371-4186-AFA7-FB8295760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7" y="2812908"/>
            <a:ext cx="3891642" cy="3640027"/>
          </a:xfr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EE5920AE-0F55-4FB8-B915-9663A19B71B8}"/>
              </a:ext>
            </a:extLst>
          </p:cNvPr>
          <p:cNvSpPr/>
          <p:nvPr/>
        </p:nvSpPr>
        <p:spPr>
          <a:xfrm>
            <a:off x="4114799" y="2449286"/>
            <a:ext cx="3113318" cy="2502665"/>
          </a:xfrm>
          <a:prstGeom prst="wedgeEllipseCallout">
            <a:avLst>
              <a:gd name="adj1" fmla="val -77739"/>
              <a:gd name="adj2" fmla="val 339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>
                <a:latin typeface="Comic Sans MS" panose="030F0702030302020204" pitchFamily="66" charset="0"/>
              </a:rPr>
              <a:t>Tha</a:t>
            </a:r>
            <a:r>
              <a:rPr lang="en-GB" sz="3600" dirty="0">
                <a:latin typeface="Comic Sans MS" panose="030F0702030302020204" pitchFamily="66" charset="0"/>
              </a:rPr>
              <a:t> am </a:t>
            </a:r>
            <a:r>
              <a:rPr lang="en-GB" sz="3600" dirty="0" err="1">
                <a:latin typeface="Comic Sans MS" panose="030F0702030302020204" pitchFamily="66" charset="0"/>
              </a:rPr>
              <a:t>baga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agam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trom</a:t>
            </a:r>
            <a:r>
              <a:rPr lang="en-GB" sz="3600" dirty="0">
                <a:latin typeface="Comic Sans MS" panose="030F0702030302020204" pitchFamily="66" charset="0"/>
              </a:rPr>
              <a:t>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9F8957-5DC2-4264-BABA-BC93FB17B7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r="10425"/>
          <a:stretch/>
        </p:blipFill>
        <p:spPr>
          <a:xfrm>
            <a:off x="8452760" y="2812908"/>
            <a:ext cx="3369126" cy="364002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18CA0C2B-F497-4FAE-B5AD-46AF0CA51881}"/>
              </a:ext>
            </a:extLst>
          </p:cNvPr>
          <p:cNvSpPr/>
          <p:nvPr/>
        </p:nvSpPr>
        <p:spPr>
          <a:xfrm>
            <a:off x="7026729" y="526908"/>
            <a:ext cx="3815443" cy="2286000"/>
          </a:xfrm>
          <a:prstGeom prst="wedgeEllipseCallout">
            <a:avLst>
              <a:gd name="adj1" fmla="val 29443"/>
              <a:gd name="adj2" fmla="val 9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>
                <a:latin typeface="Comic Sans MS" panose="030F0702030302020204" pitchFamily="66" charset="0"/>
              </a:rPr>
              <a:t>Tha</a:t>
            </a:r>
            <a:r>
              <a:rPr lang="en-GB" sz="3600" dirty="0">
                <a:latin typeface="Comic Sans MS" panose="030F0702030302020204" pitchFamily="66" charset="0"/>
              </a:rPr>
              <a:t> am </a:t>
            </a:r>
            <a:r>
              <a:rPr lang="en-GB" sz="3600" dirty="0" err="1">
                <a:latin typeface="Comic Sans MS" panose="030F0702030302020204" pitchFamily="66" charset="0"/>
              </a:rPr>
              <a:t>bucaid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latin typeface="Comic Sans MS" panose="030F0702030302020204" pitchFamily="66" charset="0"/>
              </a:rPr>
              <a:t>seo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nas</a:t>
            </a:r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6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truime</a:t>
            </a:r>
            <a:r>
              <a:rPr lang="en-GB" sz="3600" dirty="0">
                <a:latin typeface="Comic Sans MS" panose="030F0702030302020204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6596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2" descr="222ABC7B">
            <a:extLst>
              <a:ext uri="{FF2B5EF4-FFF2-40B4-BE49-F238E27FC236}">
                <a16:creationId xmlns:a16="http://schemas.microsoft.com/office/drawing/2014/main" id="{CA97102C-31B1-4A55-BE3E-F18C67D5A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600075"/>
            <a:ext cx="259080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222ABC7B">
            <a:extLst>
              <a:ext uri="{FF2B5EF4-FFF2-40B4-BE49-F238E27FC236}">
                <a16:creationId xmlns:a16="http://schemas.microsoft.com/office/drawing/2014/main" id="{5E67ABFA-063A-4F53-BE95-63F530F79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41675"/>
            <a:ext cx="333375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382363CB-68A5-4278-AEDF-804671A29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1551" y="1401762"/>
            <a:ext cx="6505574" cy="707886"/>
          </a:xfrm>
          <a:prstGeom prst="rect">
            <a:avLst/>
          </a:prstGeom>
          <a:solidFill>
            <a:schemeClr val="accent6">
              <a:lumMod val="40000"/>
              <a:lumOff val="60000"/>
              <a:alpha val="42999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Tha</a:t>
            </a:r>
            <a:r>
              <a:rPr kumimoji="0" lang="en-US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an t-</a:t>
            </a:r>
            <a:r>
              <a:rPr kumimoji="0" lang="en-US" altLang="zh-CN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ailbhean</a:t>
            </a:r>
            <a:r>
              <a:rPr kumimoji="0" lang="en-US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seo</a:t>
            </a:r>
            <a:r>
              <a:rPr kumimoji="0" lang="en-US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mòr</a:t>
            </a:r>
            <a:r>
              <a:rPr kumimoji="0" lang="en-US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4B4468D3-9B06-44DB-9828-E70C7537D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1550" y="3899694"/>
            <a:ext cx="7194549" cy="1754326"/>
          </a:xfrm>
          <a:prstGeom prst="rect">
            <a:avLst/>
          </a:prstGeom>
          <a:solidFill>
            <a:schemeClr val="accent6">
              <a:lumMod val="40000"/>
              <a:lumOff val="60000"/>
              <a:alpha val="39999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5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Tha</a:t>
            </a:r>
            <a:r>
              <a:rPr kumimoji="0" lang="en-US" altLang="zh-CN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an t-</a:t>
            </a:r>
            <a:r>
              <a:rPr kumimoji="0" lang="en-US" altLang="zh-CN" sz="5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ailbhean</a:t>
            </a:r>
            <a:r>
              <a:rPr kumimoji="0" lang="en-US" altLang="zh-CN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5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seo</a:t>
            </a:r>
            <a:r>
              <a:rPr kumimoji="0" lang="en-US" altLang="zh-CN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5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en-US" altLang="zh-CN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5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motha</a:t>
            </a:r>
            <a:r>
              <a:rPr kumimoji="0" lang="en-US" altLang="zh-CN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…</a:t>
            </a:r>
            <a:endParaRPr kumimoji="0" lang="en-US" altLang="zh-CN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D2DEEA-67AA-4804-B51A-48D02DC8F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F69C13F4-170F-4B36-ABDE-82417C532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AE8945A8-7FD3-4B1E-A288-51A73408C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574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winkl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s-ES" altLang="zh-CN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84F25F25-CD39-4CEE-84F5-AC538C222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146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1D235F67-9418-47FC-8991-B64AD01E4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3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zh-CN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GB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622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7905AA-97ED-41F8-9E3F-306A9C7FD543}"/>
              </a:ext>
            </a:extLst>
          </p:cNvPr>
          <p:cNvSpPr/>
          <p:nvPr/>
        </p:nvSpPr>
        <p:spPr>
          <a:xfrm>
            <a:off x="341860" y="386833"/>
            <a:ext cx="1150827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s-ES" sz="6000" dirty="0" err="1">
                <a:latin typeface="Comic Sans MS" panose="030F0702030302020204" pitchFamily="66" charset="0"/>
                <a:ea typeface="SimSun" panose="02010600030101010101" pitchFamily="2" charset="-122"/>
              </a:rPr>
              <a:t>Ach</a:t>
            </a:r>
            <a:r>
              <a:rPr lang="es-ES" sz="6000" dirty="0">
                <a:latin typeface="Comic Sans MS" panose="030F0702030302020204" pitchFamily="66" charset="0"/>
                <a:ea typeface="SimSun" panose="02010600030101010101" pitchFamily="2" charset="-122"/>
              </a:rPr>
              <a:t> seo </a:t>
            </a:r>
            <a:r>
              <a:rPr lang="es-ES" sz="6000" dirty="0" err="1">
                <a:latin typeface="Comic Sans MS" panose="030F0702030302020204" pitchFamily="66" charset="0"/>
                <a:ea typeface="SimSun" panose="02010600030101010101" pitchFamily="2" charset="-122"/>
              </a:rPr>
              <a:t>an</a:t>
            </a:r>
            <a:r>
              <a:rPr lang="es-ES" sz="6000" dirty="0">
                <a:latin typeface="Comic Sans MS" panose="030F0702030302020204" pitchFamily="66" charset="0"/>
                <a:ea typeface="SimSun" panose="02010600030101010101" pitchFamily="2" charset="-122"/>
              </a:rPr>
              <a:t> t-</a:t>
            </a:r>
            <a:r>
              <a:rPr lang="es-ES" sz="6000" dirty="0" err="1">
                <a:latin typeface="Comic Sans MS" panose="030F0702030302020204" pitchFamily="66" charset="0"/>
                <a:ea typeface="SimSun" panose="02010600030101010101" pitchFamily="2" charset="-122"/>
              </a:rPr>
              <a:t>ailbhean</a:t>
            </a:r>
            <a:r>
              <a:rPr lang="es-ES" sz="6000" dirty="0">
                <a:latin typeface="Comic Sans MS" panose="030F0702030302020204" pitchFamily="66" charset="0"/>
                <a:ea typeface="SimSun" panose="02010600030101010101" pitchFamily="2" charset="-122"/>
              </a:rPr>
              <a:t> as </a:t>
            </a:r>
            <a:r>
              <a:rPr lang="es-ES" sz="6000" dirty="0" err="1">
                <a:latin typeface="Comic Sans MS" panose="030F0702030302020204" pitchFamily="66" charset="0"/>
                <a:ea typeface="SimSun" panose="02010600030101010101" pitchFamily="2" charset="-122"/>
              </a:rPr>
              <a:t>motha</a:t>
            </a:r>
            <a:r>
              <a:rPr lang="es-ES" sz="6000" dirty="0">
                <a:latin typeface="Comic Sans MS" panose="030F0702030302020204" pitchFamily="66" charset="0"/>
                <a:ea typeface="SimSun" panose="02010600030101010101" pitchFamily="2" charset="-122"/>
              </a:rPr>
              <a:t>!</a:t>
            </a:r>
            <a:endParaRPr lang="en-GB" sz="6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3AA4A89-3328-423B-B0DF-5810BCA09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914" y="1651024"/>
            <a:ext cx="5514286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93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Image result for puppy clipart copyright free">
            <a:extLst>
              <a:ext uri="{FF2B5EF4-FFF2-40B4-BE49-F238E27FC236}">
                <a16:creationId xmlns:a16="http://schemas.microsoft.com/office/drawing/2014/main" id="{8DFB6C76-5E09-4210-A9D5-AC0E111C9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527" y="837520"/>
            <a:ext cx="2420030" cy="274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E5CD90-CFF8-4318-8EB9-14F1AC488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53" y="1384300"/>
            <a:ext cx="2472203" cy="2472203"/>
          </a:xfrm>
          <a:prstGeom prst="rect">
            <a:avLst/>
          </a:prstGeom>
        </p:spPr>
      </p:pic>
      <p:pic>
        <p:nvPicPr>
          <p:cNvPr id="3079" name="Picture 7" descr="Image result for ladybird clipart copyright free">
            <a:extLst>
              <a:ext uri="{FF2B5EF4-FFF2-40B4-BE49-F238E27FC236}">
                <a16:creationId xmlns:a16="http://schemas.microsoft.com/office/drawing/2014/main" id="{717A8ABE-FA24-4E36-92DB-1A4C470E9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114" y="2496118"/>
            <a:ext cx="1213076" cy="121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470085-D136-4663-B5A1-588AFE5188C4}"/>
              </a:ext>
            </a:extLst>
          </p:cNvPr>
          <p:cNvSpPr txBox="1"/>
          <p:nvPr/>
        </p:nvSpPr>
        <p:spPr>
          <a:xfrm>
            <a:off x="1126671" y="4147457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Tha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cuilean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beag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C76CE3-E35D-4BA4-AA9E-AE0B03ED8F04}"/>
              </a:ext>
            </a:extLst>
          </p:cNvPr>
          <p:cNvSpPr txBox="1"/>
          <p:nvPr/>
        </p:nvSpPr>
        <p:spPr>
          <a:xfrm>
            <a:off x="4773725" y="4084960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Tha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a’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phiseag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lugha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...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0322F-E8A8-47D9-AEB7-E8D772CC25C9}"/>
              </a:ext>
            </a:extLst>
          </p:cNvPr>
          <p:cNvSpPr txBox="1"/>
          <p:nvPr/>
        </p:nvSpPr>
        <p:spPr>
          <a:xfrm>
            <a:off x="8741227" y="4131127"/>
            <a:ext cx="32330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… ach ‘s e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daolag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am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beathach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as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lugha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120471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5470085-D136-4663-B5A1-588AFE5188C4}"/>
              </a:ext>
            </a:extLst>
          </p:cNvPr>
          <p:cNvSpPr txBox="1"/>
          <p:nvPr/>
        </p:nvSpPr>
        <p:spPr>
          <a:xfrm>
            <a:off x="800100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Tha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sioraf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àrd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C76CE3-E35D-4BA4-AA9E-AE0B03ED8F04}"/>
              </a:ext>
            </a:extLst>
          </p:cNvPr>
          <p:cNvSpPr txBox="1"/>
          <p:nvPr/>
        </p:nvSpPr>
        <p:spPr>
          <a:xfrm>
            <a:off x="4615541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Tha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sioraf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àirde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...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0322F-E8A8-47D9-AEB7-E8D772CC25C9}"/>
              </a:ext>
            </a:extLst>
          </p:cNvPr>
          <p:cNvSpPr txBox="1"/>
          <p:nvPr/>
        </p:nvSpPr>
        <p:spPr>
          <a:xfrm>
            <a:off x="8490856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… ach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seo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sioraf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as </a:t>
            </a:r>
            <a:r>
              <a:rPr lang="en-GB" sz="32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àirde</a:t>
            </a: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EE92C5-634C-4AFF-930E-8C144733F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524" y="1987891"/>
            <a:ext cx="1838325" cy="24860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9E94D0-F929-4112-AE0A-539E3FC29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838" y="1338943"/>
            <a:ext cx="2110465" cy="31349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12C942-FC47-409A-8055-32417FEBD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153" y="391887"/>
            <a:ext cx="2110465" cy="408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19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5470085-D136-4663-B5A1-588AFE5188C4}"/>
              </a:ext>
            </a:extLst>
          </p:cNvPr>
          <p:cNvSpPr txBox="1"/>
          <p:nvPr/>
        </p:nvSpPr>
        <p:spPr>
          <a:xfrm>
            <a:off x="800100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latin typeface="Comic Sans MS" panose="030F0702030302020204" pitchFamily="66" charset="0"/>
              </a:rPr>
              <a:t>leabaidh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iseal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C76CE3-E35D-4BA4-AA9E-AE0B03ED8F04}"/>
              </a:ext>
            </a:extLst>
          </p:cNvPr>
          <p:cNvSpPr txBox="1"/>
          <p:nvPr/>
        </p:nvSpPr>
        <p:spPr>
          <a:xfrm>
            <a:off x="4615541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latin typeface="Comic Sans MS" panose="030F0702030302020204" pitchFamily="66" charset="0"/>
              </a:rPr>
              <a:t>leabaidh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nas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ìsle</a:t>
            </a:r>
            <a:r>
              <a:rPr lang="en-GB" sz="3200" dirty="0">
                <a:latin typeface="Comic Sans MS" panose="030F0702030302020204" pitchFamily="66" charset="0"/>
              </a:rPr>
              <a:t> ...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0322F-E8A8-47D9-AEB7-E8D772CC25C9}"/>
              </a:ext>
            </a:extLst>
          </p:cNvPr>
          <p:cNvSpPr txBox="1"/>
          <p:nvPr/>
        </p:nvSpPr>
        <p:spPr>
          <a:xfrm>
            <a:off x="8490856" y="5178505"/>
            <a:ext cx="3233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… ach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an </a:t>
            </a:r>
            <a:r>
              <a:rPr lang="en-GB" sz="3200" dirty="0" err="1">
                <a:latin typeface="Comic Sans MS" panose="030F0702030302020204" pitchFamily="66" charset="0"/>
              </a:rPr>
              <a:t>leabaidh</a:t>
            </a:r>
            <a:r>
              <a:rPr lang="en-GB" sz="3200" dirty="0">
                <a:latin typeface="Comic Sans MS" panose="030F0702030302020204" pitchFamily="66" charset="0"/>
              </a:rPr>
              <a:t> as </a:t>
            </a:r>
            <a:r>
              <a:rPr lang="en-GB" sz="3200" dirty="0" err="1">
                <a:latin typeface="Comic Sans MS" panose="030F0702030302020204" pitchFamily="66" charset="0"/>
              </a:rPr>
              <a:t>ìsle</a:t>
            </a:r>
            <a:r>
              <a:rPr lang="en-GB" sz="3200" dirty="0">
                <a:latin typeface="Comic Sans MS" panose="030F0702030302020204" pitchFamily="66" charset="0"/>
              </a:rPr>
              <a:t>! </a:t>
            </a:r>
          </a:p>
        </p:txBody>
      </p:sp>
      <p:pic>
        <p:nvPicPr>
          <p:cNvPr id="5122" name="Picture 2" descr="Image result for bed copyright free clipart">
            <a:extLst>
              <a:ext uri="{FF2B5EF4-FFF2-40B4-BE49-F238E27FC236}">
                <a16:creationId xmlns:a16="http://schemas.microsoft.com/office/drawing/2014/main" id="{8BFCCA54-C12B-4FB4-A885-10BE3582B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72" y="1589075"/>
            <a:ext cx="3069271" cy="265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clipart, furniture, bed&#10;&#10;Description automatically generated">
            <a:extLst>
              <a:ext uri="{FF2B5EF4-FFF2-40B4-BE49-F238E27FC236}">
                <a16:creationId xmlns:a16="http://schemas.microsoft.com/office/drawing/2014/main" id="{46DE9E27-9144-41EF-8BD6-DBF1035F4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57" y="3014395"/>
            <a:ext cx="2890158" cy="1077218"/>
          </a:xfrm>
          <a:prstGeom prst="rect">
            <a:avLst/>
          </a:prstGeom>
        </p:spPr>
      </p:pic>
      <p:pic>
        <p:nvPicPr>
          <p:cNvPr id="6" name="Picture 5" descr="A picture containing furniture&#10;&#10;Description automatically generated">
            <a:extLst>
              <a:ext uri="{FF2B5EF4-FFF2-40B4-BE49-F238E27FC236}">
                <a16:creationId xmlns:a16="http://schemas.microsoft.com/office/drawing/2014/main" id="{FF4DFAA2-5594-4010-AB60-6EF516DD7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349" y="2524950"/>
            <a:ext cx="3233058" cy="171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11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D25514B-CDF1-437E-B967-4C2BCD27E2A0}"/>
              </a:ext>
            </a:extLst>
          </p:cNvPr>
          <p:cNvSpPr txBox="1"/>
          <p:nvPr/>
        </p:nvSpPr>
        <p:spPr>
          <a:xfrm>
            <a:off x="1077685" y="5092328"/>
            <a:ext cx="40379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earball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goirid</a:t>
            </a:r>
            <a:endParaRPr lang="en-GB" sz="3200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GB" sz="3200" dirty="0">
                <a:latin typeface="Comic Sans MS" panose="030F0702030302020204" pitchFamily="66" charset="0"/>
              </a:rPr>
              <a:t>air a’ chat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 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CEE24E-F951-4732-8D58-3B394291CFBD}"/>
              </a:ext>
            </a:extLst>
          </p:cNvPr>
          <p:cNvSpPr txBox="1"/>
          <p:nvPr/>
        </p:nvSpPr>
        <p:spPr>
          <a:xfrm>
            <a:off x="7353984" y="4846107"/>
            <a:ext cx="45168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… ach </a:t>
            </a:r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 </a:t>
            </a:r>
            <a:r>
              <a:rPr lang="en-GB" sz="3200" dirty="0" err="1">
                <a:latin typeface="Comic Sans MS" panose="030F0702030302020204" pitchFamily="66" charset="0"/>
              </a:rPr>
              <a:t>earball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giorra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fhathast</a:t>
            </a:r>
            <a:endParaRPr lang="en-GB" sz="3200" dirty="0">
              <a:latin typeface="Comic Sans MS" panose="030F0702030302020204" pitchFamily="66" charset="0"/>
            </a:endParaRPr>
          </a:p>
          <a:p>
            <a:r>
              <a:rPr lang="en-GB" sz="3200" dirty="0">
                <a:latin typeface="Comic Sans MS" panose="030F0702030302020204" pitchFamily="66" charset="0"/>
              </a:rPr>
              <a:t>air a’ </a:t>
            </a:r>
            <a:r>
              <a:rPr lang="en-GB" sz="3200" dirty="0" err="1">
                <a:latin typeface="Comic Sans MS" panose="030F0702030302020204" pitchFamily="66" charset="0"/>
              </a:rPr>
              <a:t>choineanach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seo</a:t>
            </a:r>
            <a:r>
              <a:rPr lang="en-GB" sz="3200" dirty="0">
                <a:latin typeface="Comic Sans MS" panose="030F0702030302020204" pitchFamily="66" charset="0"/>
              </a:rPr>
              <a:t>!</a:t>
            </a:r>
          </a:p>
        </p:txBody>
      </p:sp>
      <p:pic>
        <p:nvPicPr>
          <p:cNvPr id="9218" name="Picture 2" descr="Image result for rabbit very short tail clipart copyright free">
            <a:extLst>
              <a:ext uri="{FF2B5EF4-FFF2-40B4-BE49-F238E27FC236}">
                <a16:creationId xmlns:a16="http://schemas.microsoft.com/office/drawing/2014/main" id="{29E82A6F-2958-4A30-85D5-65969E4DD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665" y="893609"/>
            <a:ext cx="3754208" cy="375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e result for cat short tail copyright free clipart">
            <a:extLst>
              <a:ext uri="{FF2B5EF4-FFF2-40B4-BE49-F238E27FC236}">
                <a16:creationId xmlns:a16="http://schemas.microsoft.com/office/drawing/2014/main" id="{6A60C67D-70C9-460E-8C86-D2EDED263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96" y="893609"/>
            <a:ext cx="3754208" cy="370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092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6DCCFF3-B6E2-4EEA-9182-1013C8D3277D}"/>
              </a:ext>
            </a:extLst>
          </p:cNvPr>
          <p:cNvSpPr txBox="1"/>
          <p:nvPr/>
        </p:nvSpPr>
        <p:spPr>
          <a:xfrm>
            <a:off x="522514" y="5178505"/>
            <a:ext cx="4751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feusag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gu</a:t>
            </a:r>
            <a:r>
              <a:rPr lang="en-GB" sz="3200" dirty="0">
                <a:latin typeface="Comic Sans MS" panose="030F0702030302020204" pitchFamily="66" charset="0"/>
              </a:rPr>
              <a:t> math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fada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omic Sans MS" panose="030F0702030302020204" pitchFamily="66" charset="0"/>
              </a:rPr>
              <a:t>air Mgr. </a:t>
            </a:r>
            <a:r>
              <a:rPr lang="en-GB" sz="3200" dirty="0" err="1">
                <a:latin typeface="Comic Sans MS" panose="030F0702030302020204" pitchFamily="66" charset="0"/>
              </a:rPr>
              <a:t>Caimbeul</a:t>
            </a:r>
            <a:r>
              <a:rPr lang="en-GB" sz="3200" dirty="0">
                <a:latin typeface="Comic Sans MS" panose="030F0702030302020204" pitchFamily="66" charset="0"/>
              </a:rPr>
              <a:t> 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EFCD5E-C39A-47B1-A39E-516835039AB9}"/>
              </a:ext>
            </a:extLst>
          </p:cNvPr>
          <p:cNvSpPr txBox="1"/>
          <p:nvPr/>
        </p:nvSpPr>
        <p:spPr>
          <a:xfrm>
            <a:off x="6096000" y="5178505"/>
            <a:ext cx="58075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… ach </a:t>
            </a:r>
            <a:r>
              <a:rPr lang="en-GB" sz="3200" dirty="0" err="1">
                <a:latin typeface="Comic Sans MS" panose="030F0702030302020204" pitchFamily="66" charset="0"/>
              </a:rPr>
              <a:t>tha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feusag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nas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fhaide</a:t>
            </a:r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</a:rPr>
              <a:t>fhathast</a:t>
            </a:r>
            <a:r>
              <a:rPr lang="en-GB" sz="3200" dirty="0">
                <a:latin typeface="Comic Sans MS" panose="030F0702030302020204" pitchFamily="66" charset="0"/>
              </a:rPr>
              <a:t> air a </a:t>
            </a:r>
            <a:r>
              <a:rPr lang="en-GB" sz="3200" dirty="0" err="1">
                <a:latin typeface="Comic Sans MS" panose="030F0702030302020204" pitchFamily="66" charset="0"/>
              </a:rPr>
              <a:t>charaid</a:t>
            </a:r>
            <a:r>
              <a:rPr lang="en-GB" sz="3200" dirty="0">
                <a:latin typeface="Comic Sans MS" panose="030F0702030302020204" pitchFamily="66" charset="0"/>
              </a:rPr>
              <a:t>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D7C8A2-91C6-4F24-ABCD-E14D597D9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740909"/>
            <a:ext cx="4037920" cy="4037920"/>
          </a:xfrm>
          <a:prstGeom prst="rect">
            <a:avLst/>
          </a:prstGeom>
        </p:spPr>
      </p:pic>
      <p:pic>
        <p:nvPicPr>
          <p:cNvPr id="12" name="Picture 11" descr="A drawing of a person&#10;&#10;Description automatically generated">
            <a:extLst>
              <a:ext uri="{FF2B5EF4-FFF2-40B4-BE49-F238E27FC236}">
                <a16:creationId xmlns:a16="http://schemas.microsoft.com/office/drawing/2014/main" id="{DF16A1E6-18A2-4491-AE31-5E6442D22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5086" y="474435"/>
            <a:ext cx="3477985" cy="470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68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mage result for moon sun">
            <a:extLst>
              <a:ext uri="{FF2B5EF4-FFF2-40B4-BE49-F238E27FC236}">
                <a16:creationId xmlns:a16="http://schemas.microsoft.com/office/drawing/2014/main" id="{86D73A8A-F3F7-4A31-857E-7A48E7A3D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416" y="1177933"/>
            <a:ext cx="5939518" cy="378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>
            <a:extLst>
              <a:ext uri="{FF2B5EF4-FFF2-40B4-BE49-F238E27FC236}">
                <a16:creationId xmlns:a16="http://schemas.microsoft.com/office/drawing/2014/main" id="{F37F3F18-7A66-45AA-B958-4CECB7B455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9066" y="971114"/>
            <a:ext cx="1180420" cy="922089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C5C98249-D853-4EA4-B6DB-9D5F19C9E8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48021" y="968749"/>
            <a:ext cx="685800" cy="832006"/>
          </a:xfrm>
          <a:prstGeom prst="line">
            <a:avLst/>
          </a:prstGeom>
          <a:noFill/>
          <a:ln w="22225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A62E8BA3-36C2-4E64-A5C3-5AC5FDDD4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4086" y="5173982"/>
            <a:ext cx="5127172" cy="1488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dirty="0">
                <a:solidFill>
                  <a:schemeClr val="bg2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… ach </a:t>
            </a:r>
            <a:r>
              <a:rPr lang="en-US" altLang="zh-CN" sz="3200" dirty="0" err="1">
                <a:solidFill>
                  <a:schemeClr val="bg2"/>
                </a:solidFill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ha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a’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ghrian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fhaide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air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falbh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8" name="Text Box 1">
            <a:extLst>
              <a:ext uri="{FF2B5EF4-FFF2-40B4-BE49-F238E27FC236}">
                <a16:creationId xmlns:a16="http://schemas.microsoft.com/office/drawing/2014/main" id="{B8943A39-6919-4205-9DD4-8BDC95E52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372" y="5142868"/>
            <a:ext cx="4773387" cy="1488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a’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ghealach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fada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air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falbh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bhon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Talamh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…     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AF43E2E0-0345-47F4-A645-5F7B92CB7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557" y="221357"/>
            <a:ext cx="111632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fada air </a:t>
            </a:r>
            <a:r>
              <a:rPr kumimoji="0" lang="fr-FR" altLang="zh-CN" sz="40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falbh</a:t>
            </a: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kumimoji="0" lang="fr-FR" altLang="zh-CN" sz="40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nas</a:t>
            </a: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fr-FR" altLang="zh-CN" sz="40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fhaide</a:t>
            </a: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air </a:t>
            </a:r>
            <a:r>
              <a:rPr kumimoji="0" lang="fr-FR" altLang="zh-CN" sz="4000" b="0" i="0" u="none" strike="noStrike" cap="none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falbh</a:t>
            </a: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GB" altLang="zh-CN" sz="12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  		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4FF1D615-95F8-4EC7-8D82-B51424CC5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AEF17A3D-E7CA-4547-A2C6-B175F7FDF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381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DC839D8B-B6A0-4A98-AAA0-A9DA16A99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381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814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189</Words>
  <Application>Microsoft Office PowerPoint</Application>
  <PresentationFormat>Widescreen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Times New Roman</vt:lpstr>
      <vt:lpstr>Twinkl</vt:lpstr>
      <vt:lpstr>Office Theme</vt:lpstr>
      <vt:lpstr>Frèam-cànain 1:69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Chiad ire 70</dc:title>
  <dc:creator>Moray Grigor</dc:creator>
  <cp:lastModifiedBy>Moray Grigor</cp:lastModifiedBy>
  <cp:revision>19</cp:revision>
  <dcterms:created xsi:type="dcterms:W3CDTF">2019-05-19T13:49:22Z</dcterms:created>
  <dcterms:modified xsi:type="dcterms:W3CDTF">2019-07-05T13:07:11Z</dcterms:modified>
</cp:coreProperties>
</file>