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1" r:id="rId5"/>
    <p:sldId id="259" r:id="rId6"/>
    <p:sldId id="263" r:id="rId7"/>
    <p:sldId id="264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E7E7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83451-F0D9-4BB5-A2B3-419F06AE44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7E9AC5-1CCB-4A9E-8DBA-5F11758A74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9A1F40-4FEA-485F-8253-34AD4820A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88D5A-0DA5-4126-A498-191E37692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3D9ECE-2B63-4A50-9415-B2CAF7310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530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961FE-1BC4-4465-9305-B3CCEC1DA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3A2E84-6043-4AC5-BEB8-7E8AA65395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015C6-5AF7-4AFD-9D28-D72391079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A43CB-1D3F-4C35-AD99-6B55E68D1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EF414-B31C-43B6-8336-B8E0DD0B7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6078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5119F4-1C14-4957-B65F-238D0CFF30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6AD835-3DC0-4481-A74A-DA06F824A6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360DA-2376-4B01-B34D-2A15DE0B1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6277E8-99AD-47EC-A679-47DDF47E5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85C7ED-7825-4F25-AF51-B872DAAC8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137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8EBD9-D8F7-4A94-85C0-41165DA71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5FCCD-A78A-4BE3-86C8-4480631F15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19ACB-8131-4E5C-A7CD-AE1C8055D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30A10E-64CC-44CF-946D-43765A9E4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F5C83-99EE-4FD0-B385-C72F23717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155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5EF1E-BCF9-4C49-9377-4AA9ABA8F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6064C-489E-4E64-A70F-A9CFC03ECB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81447-7CE8-4FEC-867F-102B508CB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4C99E4-974A-4F80-A0ED-786B2DE91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619536-465A-46FB-BB74-7F1C81D37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096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53CE3-65D1-4C93-B527-FFF9788D0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8EA88-40F6-4D71-B3D2-35EC818F5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A97FF9-556A-44B8-A500-298C2C330C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01A360-A9EF-402F-9FED-9C31A6128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A150DB-93FD-4AF5-9A59-6A151973F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31B83E-8773-4C4C-9F74-8D3C9565D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3332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EBF75-F410-4E6A-B01C-E8275B315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DDDEC2-5849-4E71-92BC-D2CBF0855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7D9AA1-9BB6-482B-BFF6-DE004A0969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36C1C1-37E7-4037-9DF4-29058321FA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4987AA-95EF-4876-8D39-396F1F5A42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5AA20D-B290-4202-8BEE-A2395E111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D3FE64-F768-45AB-A37E-C37610FCA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AEA4DB-19C0-428F-89AE-5832F6884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347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1F39E-0745-4F8D-998D-6B5B8535E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EE0BA1-4B26-4A19-B080-9AEA154AB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7B0C5F-030D-4DAB-ABBD-72262B6A6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C0EF1C-15B4-40CE-8911-6BAD7D456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9182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84DDA8-933A-4EA2-A262-548A84430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494B12-02F6-44C1-825B-9477E1C0E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81A06A-AB29-46C8-8869-DA43F8C88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0793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0114D-6351-47CC-BE22-3355C9334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498842-E008-4698-8E8E-08899238F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072EB0-0778-407C-A011-9C851A1E44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4D3063-14BE-4FBA-A5D9-87C06C0B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C2D18F-AE26-4C17-9472-307FFC047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79D07D-3757-4608-AB0F-83926AE00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889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08564-B8CD-43CD-99D9-57FAD0A85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C488B2-9F45-474B-AF92-6047269101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6AE545-16C7-4308-8C1B-D102609889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0FD5E3-ED08-4E91-A4F1-69CDB7574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9B4B1-FFF4-440A-B489-D813F5252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292275-3463-4E9C-939C-3227BDBA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002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46E23D-E7C9-4623-8904-C1C676AB8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1B3B4E-9043-4216-AE06-61D6737A14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328857-B4CC-48BE-8616-38F12CE2C9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EFA26-A746-47E9-AF34-8E1190E0E1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AD4C2-FA1D-4139-8AF5-DB913CFCE6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6181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26178-BD0E-46DD-831D-4D28469079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141663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r>
              <a:rPr lang="en-GB" altLang="en-US" sz="3200" dirty="0" err="1">
                <a:latin typeface="Comic Sans MS" panose="030F0702030302020204" pitchFamily="66" charset="0"/>
              </a:rPr>
              <a:t>Frèam</a:t>
            </a:r>
            <a:r>
              <a:rPr lang="en-GB" altLang="en-US" sz="3200" dirty="0">
                <a:latin typeface="Comic Sans MS" panose="030F0702030302020204" pitchFamily="66" charset="0"/>
              </a:rPr>
              <a:t> </a:t>
            </a:r>
            <a:r>
              <a:rPr lang="en-GB" altLang="en-US" sz="3200" dirty="0" err="1">
                <a:latin typeface="Comic Sans MS" panose="030F0702030302020204" pitchFamily="66" charset="0"/>
              </a:rPr>
              <a:t>Cànain</a:t>
            </a:r>
            <a:r>
              <a:rPr lang="en-GB" altLang="en-US" sz="3200">
                <a:latin typeface="Comic Sans MS" panose="030F0702030302020204" pitchFamily="66" charset="0"/>
              </a:rPr>
              <a:t> </a:t>
            </a:r>
            <a:r>
              <a:rPr lang="en-GB" sz="3100">
                <a:latin typeface="Comic Sans MS" panose="030F0702030302020204" pitchFamily="66" charset="0"/>
              </a:rPr>
              <a:t>Chiad</a:t>
            </a:r>
            <a:r>
              <a:rPr lang="en-GB" sz="3100" dirty="0">
                <a:latin typeface="Comic Sans MS" panose="030F0702030302020204" pitchFamily="66" charset="0"/>
              </a:rPr>
              <a:t> </a:t>
            </a:r>
            <a:r>
              <a:rPr lang="en-GB" sz="3100" dirty="0" err="1">
                <a:latin typeface="Comic Sans MS" panose="030F0702030302020204" pitchFamily="66" charset="0"/>
              </a:rPr>
              <a:t>Ìre</a:t>
            </a:r>
            <a:r>
              <a:rPr lang="en-GB" sz="3100" dirty="0">
                <a:latin typeface="Comic Sans MS" panose="030F0702030302020204" pitchFamily="66" charset="0"/>
              </a:rPr>
              <a:t> 24</a:t>
            </a: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 err="1">
                <a:latin typeface="Comic Sans MS" panose="030F0702030302020204" pitchFamily="66" charset="0"/>
              </a:rPr>
              <a:t>Ainmearan</a:t>
            </a: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 err="1">
                <a:latin typeface="Comic Sans MS" panose="030F0702030302020204" pitchFamily="66" charset="0"/>
              </a:rPr>
              <a:t>Boireanta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agus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Fireanta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465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043" y="185511"/>
            <a:ext cx="11522528" cy="981075"/>
          </a:xfrm>
        </p:spPr>
        <p:txBody>
          <a:bodyPr>
            <a:norm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Tha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fios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agam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ciamar</a:t>
            </a:r>
            <a:r>
              <a:rPr lang="en-GB" sz="2400" dirty="0">
                <a:latin typeface="Comic Sans MS" panose="030F0702030302020204" pitchFamily="66" charset="0"/>
              </a:rPr>
              <a:t> a </a:t>
            </a:r>
            <a:r>
              <a:rPr lang="en-GB" sz="2400" dirty="0" err="1">
                <a:latin typeface="Comic Sans MS" panose="030F0702030302020204" pitchFamily="66" charset="0"/>
              </a:rPr>
              <a:t>gheibh</a:t>
            </a:r>
            <a:r>
              <a:rPr lang="en-GB" sz="2400" dirty="0">
                <a:latin typeface="Comic Sans MS" panose="030F0702030302020204" pitchFamily="66" charset="0"/>
              </a:rPr>
              <a:t> mi a-</a:t>
            </a:r>
            <a:r>
              <a:rPr lang="en-GB" sz="2400" dirty="0" err="1">
                <a:latin typeface="Comic Sans MS" panose="030F0702030302020204" pitchFamily="66" charset="0"/>
              </a:rPr>
              <a:t>mach</a:t>
            </a:r>
            <a:r>
              <a:rPr lang="en-GB" sz="2400" dirty="0">
                <a:latin typeface="Comic Sans MS" panose="030F0702030302020204" pitchFamily="66" charset="0"/>
              </a:rPr>
              <a:t> a </a:t>
            </a:r>
            <a:r>
              <a:rPr lang="en-GB" sz="2400" dirty="0" err="1">
                <a:latin typeface="Comic Sans MS" panose="030F0702030302020204" pitchFamily="66" charset="0"/>
              </a:rPr>
              <a:t>bheil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ainmear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boireanta</a:t>
            </a:r>
            <a:r>
              <a:rPr lang="en-GB" sz="2400" dirty="0">
                <a:latin typeface="Comic Sans MS" panose="030F0702030302020204" pitchFamily="66" charset="0"/>
              </a:rPr>
              <a:t> no </a:t>
            </a:r>
            <a:r>
              <a:rPr lang="en-GB" sz="2400" dirty="0" err="1">
                <a:latin typeface="Comic Sans MS" panose="030F0702030302020204" pitchFamily="66" charset="0"/>
              </a:rPr>
              <a:t>fireanta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  <a:endParaRPr lang="en-GB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429" y="1166586"/>
            <a:ext cx="10515600" cy="5488442"/>
          </a:xfrm>
        </p:spPr>
        <p:txBody>
          <a:bodyPr/>
          <a:lstStyle/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Lorg</a:t>
            </a:r>
            <a:r>
              <a:rPr lang="en-GB" dirty="0">
                <a:latin typeface="Comic Sans MS" panose="030F0702030302020204" pitchFamily="66" charset="0"/>
              </a:rPr>
              <a:t> 5 </a:t>
            </a:r>
            <a:r>
              <a:rPr lang="en-GB" dirty="0" err="1">
                <a:latin typeface="Comic Sans MS" panose="030F0702030302020204" pitchFamily="66" charset="0"/>
              </a:rPr>
              <a:t>ainmearan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fireanta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eile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agus</a:t>
            </a:r>
            <a:r>
              <a:rPr lang="en-GB" dirty="0">
                <a:latin typeface="Comic Sans MS" panose="030F0702030302020204" pitchFamily="66" charset="0"/>
              </a:rPr>
              <a:t> 5 </a:t>
            </a:r>
            <a:r>
              <a:rPr lang="en-GB" dirty="0" err="1">
                <a:latin typeface="Comic Sans MS" panose="030F0702030302020204" pitchFamily="66" charset="0"/>
              </a:rPr>
              <a:t>ainmearan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boireanta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eile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anns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fhaclair</a:t>
            </a:r>
            <a:r>
              <a:rPr lang="en-GB" dirty="0">
                <a:latin typeface="Comic Sans MS" panose="030F0702030302020204" pitchFamily="66" charset="0"/>
              </a:rPr>
              <a:t>.    </a:t>
            </a:r>
            <a:r>
              <a:rPr lang="en-GB" dirty="0" err="1">
                <a:latin typeface="Comic Sans MS" panose="030F0702030302020204" pitchFamily="66" charset="0"/>
              </a:rPr>
              <a:t>Sgriobh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iad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clàr</a:t>
            </a:r>
            <a:r>
              <a:rPr lang="en-GB" dirty="0">
                <a:latin typeface="Comic Sans MS" panose="030F0702030302020204" pitchFamily="66" charset="0"/>
              </a:rPr>
              <a:t> mar </a:t>
            </a: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06649AC-D1DA-4D28-A9DC-3791542197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72804"/>
              </p:ext>
            </p:extLst>
          </p:nvPr>
        </p:nvGraphicFramePr>
        <p:xfrm>
          <a:off x="636815" y="2687320"/>
          <a:ext cx="10515600" cy="387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6785">
                  <a:extLst>
                    <a:ext uri="{9D8B030D-6E8A-4147-A177-3AD203B41FA5}">
                      <a16:colId xmlns:a16="http://schemas.microsoft.com/office/drawing/2014/main" val="1932877838"/>
                    </a:ext>
                  </a:extLst>
                </a:gridCol>
                <a:gridCol w="5208815">
                  <a:extLst>
                    <a:ext uri="{9D8B030D-6E8A-4147-A177-3AD203B41FA5}">
                      <a16:colId xmlns:a16="http://schemas.microsoft.com/office/drawing/2014/main" val="42097151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 err="1">
                          <a:solidFill>
                            <a:srgbClr val="7030A0"/>
                          </a:solidFill>
                          <a:latin typeface="Comic Sans MS" panose="030F0702030302020204" pitchFamily="66" charset="0"/>
                        </a:rPr>
                        <a:t>ainmearan</a:t>
                      </a:r>
                      <a:r>
                        <a:rPr lang="en-GB" sz="3200" b="0" dirty="0">
                          <a:solidFill>
                            <a:srgbClr val="7030A0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3200" b="0" dirty="0" err="1">
                          <a:solidFill>
                            <a:srgbClr val="7030A0"/>
                          </a:solidFill>
                          <a:latin typeface="Comic Sans MS" panose="030F0702030302020204" pitchFamily="66" charset="0"/>
                        </a:rPr>
                        <a:t>fireanta</a:t>
                      </a:r>
                      <a:endParaRPr lang="en-GB" sz="3200" b="0" dirty="0">
                        <a:solidFill>
                          <a:srgbClr val="7030A0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algn="ctr"/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 err="1">
                          <a:solidFill>
                            <a:schemeClr val="accent2"/>
                          </a:solidFill>
                          <a:latin typeface="Comic Sans MS" panose="030F0702030302020204" pitchFamily="66" charset="0"/>
                        </a:rPr>
                        <a:t>ainmearan</a:t>
                      </a:r>
                      <a:r>
                        <a:rPr lang="en-GB" sz="3200" b="0" dirty="0">
                          <a:solidFill>
                            <a:schemeClr val="accent2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3200" b="0" dirty="0" err="1">
                          <a:solidFill>
                            <a:schemeClr val="accent2"/>
                          </a:solidFill>
                          <a:latin typeface="Comic Sans MS" panose="030F0702030302020204" pitchFamily="66" charset="0"/>
                        </a:rPr>
                        <a:t>boireanta</a:t>
                      </a:r>
                      <a:endParaRPr lang="en-GB" sz="3200" b="0" dirty="0">
                        <a:solidFill>
                          <a:schemeClr val="accent2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algn="ctr"/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038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2126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8898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dè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th</a:t>
            </a:r>
            <a:r>
              <a:rPr lang="en-GB" sz="1800" dirty="0">
                <a:latin typeface="Comic Sans MS" panose="030F0702030302020204" pitchFamily="66" charset="0"/>
              </a:rPr>
              <a:t>’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ainmear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4433"/>
            <a:ext cx="10515600" cy="5488442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‘S e </a:t>
            </a:r>
            <a:r>
              <a:rPr lang="en-GB" dirty="0" err="1">
                <a:solidFill>
                  <a:schemeClr val="accent6"/>
                </a:solidFill>
                <a:latin typeface="Comic Sans MS" panose="030F0702030302020204" pitchFamily="66" charset="0"/>
              </a:rPr>
              <a:t>ainmear</a:t>
            </a:r>
            <a:r>
              <a:rPr lang="en-GB" dirty="0">
                <a:solidFill>
                  <a:schemeClr val="accent6"/>
                </a:solidFill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facal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  <a:r>
              <a:rPr lang="en-GB" dirty="0" err="1">
                <a:latin typeface="Comic Sans MS" panose="030F0702030302020204" pitchFamily="66" charset="0"/>
              </a:rPr>
              <a:t>chleachdas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tu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bruidhinn</a:t>
            </a:r>
            <a:r>
              <a:rPr lang="en-GB" dirty="0">
                <a:latin typeface="Comic Sans MS" panose="030F0702030302020204" pitchFamily="66" charset="0"/>
              </a:rPr>
              <a:t> air </a:t>
            </a:r>
            <a:r>
              <a:rPr lang="en-GB" dirty="0" err="1">
                <a:latin typeface="Comic Sans MS" panose="030F0702030302020204" pitchFamily="66" charset="0"/>
              </a:rPr>
              <a:t>neach</a:t>
            </a:r>
            <a:r>
              <a:rPr lang="en-GB" dirty="0">
                <a:latin typeface="Comic Sans MS" panose="030F0702030302020204" pitchFamily="66" charset="0"/>
              </a:rPr>
              <a:t>, </a:t>
            </a:r>
            <a:r>
              <a:rPr lang="en-GB" dirty="0" err="1">
                <a:latin typeface="Comic Sans MS" panose="030F0702030302020204" pitchFamily="66" charset="0"/>
              </a:rPr>
              <a:t>aite</a:t>
            </a:r>
            <a:r>
              <a:rPr lang="en-GB" dirty="0">
                <a:latin typeface="Comic Sans MS" panose="030F0702030302020204" pitchFamily="66" charset="0"/>
              </a:rPr>
              <a:t>, </a:t>
            </a:r>
            <a:r>
              <a:rPr lang="en-GB" dirty="0" err="1">
                <a:latin typeface="Comic Sans MS" panose="030F0702030302020204" pitchFamily="66" charset="0"/>
              </a:rPr>
              <a:t>faireachdain</a:t>
            </a:r>
            <a:r>
              <a:rPr lang="en-GB" dirty="0">
                <a:latin typeface="Comic Sans MS" panose="030F0702030302020204" pitchFamily="66" charset="0"/>
              </a:rPr>
              <a:t> no </a:t>
            </a:r>
            <a:r>
              <a:rPr lang="en-GB" dirty="0" err="1">
                <a:latin typeface="Comic Sans MS" panose="030F0702030302020204" pitchFamily="66" charset="0"/>
              </a:rPr>
              <a:t>rud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GB" dirty="0" err="1">
                <a:latin typeface="Comic Sans MS" panose="030F0702030302020204" pitchFamily="66" charset="0"/>
              </a:rPr>
              <a:t>iasg</a:t>
            </a:r>
            <a:r>
              <a:rPr lang="en-GB" dirty="0">
                <a:latin typeface="Comic Sans MS" panose="030F0702030302020204" pitchFamily="66" charset="0"/>
              </a:rPr>
              <a:t>                </a:t>
            </a:r>
            <a:r>
              <a:rPr lang="en-GB" dirty="0" err="1">
                <a:latin typeface="Comic Sans MS" panose="030F0702030302020204" pitchFamily="66" charset="0"/>
              </a:rPr>
              <a:t>taigh</a:t>
            </a:r>
            <a:r>
              <a:rPr lang="en-GB" dirty="0">
                <a:latin typeface="Comic Sans MS" panose="030F0702030302020204" pitchFamily="66" charset="0"/>
              </a:rPr>
              <a:t>               Eilidh               Alba</a:t>
            </a: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GB" dirty="0" err="1">
                <a:latin typeface="Comic Sans MS" panose="030F0702030302020204" pitchFamily="66" charset="0"/>
              </a:rPr>
              <a:t>toileachas</a:t>
            </a:r>
            <a:r>
              <a:rPr lang="en-GB" dirty="0">
                <a:latin typeface="Comic Sans MS" panose="030F0702030302020204" pitchFamily="66" charset="0"/>
              </a:rPr>
              <a:t>        t-</a:t>
            </a:r>
            <a:r>
              <a:rPr lang="en-GB" dirty="0" err="1">
                <a:latin typeface="Comic Sans MS" panose="030F0702030302020204" pitchFamily="66" charset="0"/>
              </a:rPr>
              <a:t>lèine</a:t>
            </a:r>
            <a:r>
              <a:rPr lang="en-GB" dirty="0">
                <a:latin typeface="Comic Sans MS" panose="030F0702030302020204" pitchFamily="66" charset="0"/>
              </a:rPr>
              <a:t>            Spot                </a:t>
            </a:r>
            <a:r>
              <a:rPr lang="en-GB" dirty="0" err="1">
                <a:latin typeface="Comic Sans MS" panose="030F0702030302020204" pitchFamily="66" charset="0"/>
              </a:rPr>
              <a:t>uisge</a:t>
            </a:r>
            <a:r>
              <a:rPr lang="en-GB" dirty="0">
                <a:latin typeface="Comic Sans MS" panose="030F0702030302020204" pitchFamily="66" charset="0"/>
              </a:rPr>
              <a:t>     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AD4126-DDD2-4C8E-88BA-6C116EF5C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692" y="4596931"/>
            <a:ext cx="1378403" cy="14094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34C6AD-A3BE-4B36-8BAB-F6ADC3AF2A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5" t="17700" r="11647" b="17113"/>
          <a:stretch/>
        </p:blipFill>
        <p:spPr>
          <a:xfrm>
            <a:off x="4020911" y="1985508"/>
            <a:ext cx="1616528" cy="14094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E58472-9DCC-411F-8B07-539BDE33BF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066" y="1805364"/>
            <a:ext cx="886509" cy="14094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0AE6EFF-F315-4443-B284-9AEB220676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1326" y="1604472"/>
            <a:ext cx="1378403" cy="214418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D103BC3-A87F-409A-A487-BBA5A0C4A4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026" y="4749745"/>
            <a:ext cx="1378404" cy="110382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C43334F-8E4A-4C0F-9F83-5A3DF12A49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553" y="4632630"/>
            <a:ext cx="1229406" cy="133805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F2EDF8C-2F9E-4384-AFC3-75DAB4A997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233" y="2100076"/>
            <a:ext cx="2628900" cy="1743075"/>
          </a:xfrm>
          <a:prstGeom prst="rect">
            <a:avLst/>
          </a:prstGeom>
        </p:spPr>
      </p:pic>
      <p:pic>
        <p:nvPicPr>
          <p:cNvPr id="1034" name="Picture 10" descr="Image result for copyright free rain">
            <a:extLst>
              <a:ext uri="{FF2B5EF4-FFF2-40B4-BE49-F238E27FC236}">
                <a16:creationId xmlns:a16="http://schemas.microsoft.com/office/drawing/2014/main" id="{805D386D-273F-401A-A986-C32287F1F3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97"/>
          <a:stretch/>
        </p:blipFill>
        <p:spPr bwMode="auto">
          <a:xfrm>
            <a:off x="8870828" y="4406179"/>
            <a:ext cx="2248929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0587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dè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th</a:t>
            </a:r>
            <a:r>
              <a:rPr lang="en-GB" sz="1800" dirty="0">
                <a:latin typeface="Comic Sans MS" panose="030F0702030302020204" pitchFamily="66" charset="0"/>
              </a:rPr>
              <a:t>’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ainmear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9457" y="1346200"/>
            <a:ext cx="10515600" cy="502194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dirty="0">
                <a:latin typeface="Comic Sans MS" panose="030F0702030302020204" pitchFamily="66" charset="0"/>
              </a:rPr>
              <a:t>Mas e </a:t>
            </a:r>
            <a:r>
              <a:rPr lang="en-GB" dirty="0" err="1">
                <a:latin typeface="Comic Sans MS" panose="030F0702030302020204" pitchFamily="66" charset="0"/>
              </a:rPr>
              <a:t>ainm</a:t>
            </a:r>
            <a:r>
              <a:rPr lang="en-GB" dirty="0">
                <a:latin typeface="Comic Sans MS" panose="030F0702030302020204" pitchFamily="66" charset="0"/>
              </a:rPr>
              <a:t> de </a:t>
            </a:r>
            <a:r>
              <a:rPr lang="en-GB" dirty="0" err="1">
                <a:latin typeface="Comic Sans MS" panose="030F0702030302020204" pitchFamily="66" charset="0"/>
              </a:rPr>
              <a:t>neach</a:t>
            </a:r>
            <a:r>
              <a:rPr lang="en-GB" dirty="0">
                <a:latin typeface="Comic Sans MS" panose="030F0702030302020204" pitchFamily="66" charset="0"/>
              </a:rPr>
              <a:t>, </a:t>
            </a:r>
            <a:r>
              <a:rPr lang="en-GB" dirty="0" err="1">
                <a:latin typeface="Comic Sans MS" panose="030F0702030302020204" pitchFamily="66" charset="0"/>
              </a:rPr>
              <a:t>latha</a:t>
            </a:r>
            <a:r>
              <a:rPr lang="en-GB" dirty="0">
                <a:latin typeface="Comic Sans MS" panose="030F0702030302020204" pitchFamily="66" charset="0"/>
              </a:rPr>
              <a:t>, </a:t>
            </a:r>
            <a:r>
              <a:rPr lang="en-GB" dirty="0" err="1">
                <a:latin typeface="Comic Sans MS" panose="030F0702030302020204" pitchFamily="66" charset="0"/>
              </a:rPr>
              <a:t>mìos</a:t>
            </a:r>
            <a:r>
              <a:rPr lang="en-GB" dirty="0">
                <a:latin typeface="Comic Sans MS" panose="030F0702030302020204" pitchFamily="66" charset="0"/>
              </a:rPr>
              <a:t> no </a:t>
            </a:r>
            <a:r>
              <a:rPr lang="en-GB" dirty="0" err="1">
                <a:latin typeface="Comic Sans MS" panose="030F0702030302020204" pitchFamily="66" charset="0"/>
              </a:rPr>
              <a:t>aite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  <a:r>
              <a:rPr lang="en-GB" dirty="0" err="1">
                <a:latin typeface="Comic Sans MS" panose="030F0702030302020204" pitchFamily="66" charset="0"/>
              </a:rPr>
              <a:t>th’ann</a:t>
            </a:r>
            <a:r>
              <a:rPr lang="en-GB" dirty="0">
                <a:latin typeface="Comic Sans MS" panose="030F0702030302020204" pitchFamily="66" charset="0"/>
              </a:rPr>
              <a:t>, </a:t>
            </a:r>
            <a:r>
              <a:rPr lang="en-GB" dirty="0" err="1">
                <a:latin typeface="Comic Sans MS" panose="030F0702030302020204" pitchFamily="66" charset="0"/>
              </a:rPr>
              <a:t>cuiridh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sinn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ceann-litir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aig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toiseach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M</a:t>
            </a:r>
            <a:r>
              <a:rPr lang="en-GB" dirty="0" err="1">
                <a:latin typeface="Comic Sans MS" panose="030F0702030302020204" pitchFamily="66" charset="0"/>
              </a:rPr>
              <a:t>urchadh</a:t>
            </a:r>
            <a:r>
              <a:rPr lang="en-GB" dirty="0">
                <a:latin typeface="Comic Sans MS" panose="030F0702030302020204" pitchFamily="66" charset="0"/>
              </a:rPr>
              <a:t>         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I</a:t>
            </a:r>
            <a:r>
              <a:rPr lang="en-GB" dirty="0" err="1">
                <a:latin typeface="Comic Sans MS" panose="030F0702030302020204" pitchFamily="66" charset="0"/>
              </a:rPr>
              <a:t>nbhirnis</a:t>
            </a:r>
            <a:r>
              <a:rPr lang="en-GB" dirty="0">
                <a:latin typeface="Comic Sans MS" panose="030F0702030302020204" pitchFamily="66" charset="0"/>
              </a:rPr>
              <a:t>             </a:t>
            </a:r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L</a:t>
            </a:r>
            <a:r>
              <a:rPr lang="en-GB" dirty="0">
                <a:latin typeface="Comic Sans MS" panose="030F0702030302020204" pitchFamily="66" charset="0"/>
              </a:rPr>
              <a:t>ili             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D</a:t>
            </a:r>
            <a:r>
              <a:rPr lang="en-GB" dirty="0" err="1">
                <a:latin typeface="Comic Sans MS" panose="030F0702030302020204" pitchFamily="66" charset="0"/>
              </a:rPr>
              <a:t>iluain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am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F</a:t>
            </a:r>
            <a:r>
              <a:rPr lang="en-GB" dirty="0" err="1">
                <a:latin typeface="Comic Sans MS" panose="030F0702030302020204" pitchFamily="66" charset="0"/>
              </a:rPr>
              <a:t>aoilleach</a:t>
            </a:r>
            <a:r>
              <a:rPr lang="en-GB" dirty="0">
                <a:latin typeface="Comic Sans MS" panose="030F0702030302020204" pitchFamily="66" charset="0"/>
              </a:rPr>
              <a:t>                  a’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B</a:t>
            </a:r>
            <a:r>
              <a:rPr lang="en-GB" dirty="0" err="1">
                <a:latin typeface="Comic Sans MS" panose="030F0702030302020204" pitchFamily="66" charset="0"/>
              </a:rPr>
              <a:t>h-uas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N</a:t>
            </a:r>
            <a:r>
              <a:rPr lang="en-GB" dirty="0" err="1">
                <a:latin typeface="Comic Sans MS" panose="030F0702030302020204" pitchFamily="66" charset="0"/>
              </a:rPr>
              <a:t>ic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D</a:t>
            </a:r>
            <a:r>
              <a:rPr lang="en-GB" dirty="0" err="1">
                <a:latin typeface="Comic Sans MS" panose="030F0702030302020204" pitchFamily="66" charset="0"/>
              </a:rPr>
              <a:t>hòmhnaill</a:t>
            </a:r>
            <a:r>
              <a:rPr lang="en-GB" dirty="0">
                <a:latin typeface="Comic Sans MS" panose="030F0702030302020204" pitchFamily="66" charset="0"/>
              </a:rPr>
              <a:t>  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638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dè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th</a:t>
            </a:r>
            <a:r>
              <a:rPr lang="en-GB" sz="1800" dirty="0">
                <a:latin typeface="Comic Sans MS" panose="030F0702030302020204" pitchFamily="66" charset="0"/>
              </a:rPr>
              <a:t>’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ainmear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4433"/>
            <a:ext cx="10515600" cy="5488442"/>
          </a:xfrm>
        </p:spPr>
        <p:txBody>
          <a:bodyPr/>
          <a:lstStyle/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Coimhead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mun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cuairt</a:t>
            </a:r>
            <a:r>
              <a:rPr lang="en-GB" dirty="0">
                <a:latin typeface="Comic Sans MS" panose="030F0702030302020204" pitchFamily="66" charset="0"/>
              </a:rPr>
              <a:t>.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Tagh</a:t>
            </a:r>
            <a:r>
              <a:rPr lang="en-GB" dirty="0">
                <a:latin typeface="Comic Sans MS" panose="030F0702030302020204" pitchFamily="66" charset="0"/>
              </a:rPr>
              <a:t> 5 </a:t>
            </a:r>
            <a:r>
              <a:rPr lang="en-GB" dirty="0" err="1">
                <a:solidFill>
                  <a:schemeClr val="accent6"/>
                </a:solidFill>
                <a:latin typeface="Comic Sans MS" panose="030F0702030302020204" pitchFamily="66" charset="0"/>
              </a:rPr>
              <a:t>ainmearan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agus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innis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iad</a:t>
            </a:r>
            <a:r>
              <a:rPr lang="en-GB" dirty="0">
                <a:latin typeface="Comic Sans MS" panose="030F0702030302020204" pitchFamily="66" charset="0"/>
              </a:rPr>
              <a:t> do </a:t>
            </a:r>
            <a:r>
              <a:rPr lang="en-GB" dirty="0" err="1">
                <a:latin typeface="Comic Sans MS" panose="030F0702030302020204" pitchFamily="66" charset="0"/>
              </a:rPr>
              <a:t>charaid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966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gu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bheil</a:t>
            </a:r>
            <a:r>
              <a:rPr lang="en-GB" sz="1800" dirty="0">
                <a:latin typeface="Comic Sans MS" panose="030F0702030302020204" pitchFamily="66" charset="0"/>
              </a:rPr>
              <a:t> a h-</a:t>
            </a:r>
            <a:r>
              <a:rPr lang="en-GB" sz="1800" dirty="0" err="1">
                <a:latin typeface="Comic Sans MS" panose="030F0702030302020204" pitchFamily="66" charset="0"/>
              </a:rPr>
              <a:t>uile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ainmear</a:t>
            </a:r>
            <a:r>
              <a:rPr lang="en-GB" sz="1800" dirty="0">
                <a:latin typeface="Comic Sans MS" panose="030F0702030302020204" pitchFamily="66" charset="0"/>
              </a:rPr>
              <a:t> 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Gàidhlig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boireanta</a:t>
            </a:r>
            <a:r>
              <a:rPr lang="en-GB" sz="1800" dirty="0">
                <a:latin typeface="Comic Sans MS" panose="030F0702030302020204" pitchFamily="66" charset="0"/>
              </a:rPr>
              <a:t> air neo </a:t>
            </a:r>
            <a:r>
              <a:rPr lang="en-GB" sz="1800" dirty="0" err="1">
                <a:latin typeface="Comic Sans MS" panose="030F0702030302020204" pitchFamily="66" charset="0"/>
              </a:rPr>
              <a:t>fireanta</a:t>
            </a:r>
            <a:r>
              <a:rPr lang="en-GB" sz="1800" dirty="0">
                <a:latin typeface="Comic Sans MS" panose="030F0702030302020204" pitchFamily="66" charset="0"/>
              </a:rPr>
              <a:t>;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443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‘S e 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ainmear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fireanta</a:t>
            </a:r>
            <a:r>
              <a:rPr lang="en-GB" dirty="0">
                <a:latin typeface="Comic Sans MS" panose="030F0702030302020204" pitchFamily="66" charset="0"/>
              </a:rPr>
              <a:t> a 		   ‘S e 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ainmear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rgbClr val="FFC000"/>
                </a:solidFill>
                <a:latin typeface="Comic Sans MS" panose="030F0702030302020204" pitchFamily="66" charset="0"/>
              </a:rPr>
              <a:t>boireanta</a:t>
            </a:r>
            <a:r>
              <a:rPr lang="en-GB" dirty="0">
                <a:solidFill>
                  <a:srgbClr val="FFC000"/>
                </a:solidFill>
                <a:latin typeface="Comic Sans MS" panose="030F0702030302020204" pitchFamily="66" charset="0"/>
              </a:rPr>
              <a:t> </a:t>
            </a:r>
            <a:r>
              <a:rPr lang="en-GB" dirty="0">
                <a:latin typeface="Comic Sans MS" panose="030F0702030302020204" pitchFamily="66" charset="0"/>
              </a:rPr>
              <a:t>a </a:t>
            </a: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th</a:t>
            </a:r>
            <a:r>
              <a:rPr lang="en-GB" dirty="0">
                <a:latin typeface="Comic Sans MS" panose="030F0702030302020204" pitchFamily="66" charset="0"/>
              </a:rPr>
              <a:t>’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am </a:t>
            </a:r>
            <a:r>
              <a:rPr lang="en-GB" i="1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.                                 </a:t>
            </a:r>
            <a:r>
              <a:rPr lang="en-GB" dirty="0" err="1">
                <a:latin typeface="Comic Sans MS" panose="030F0702030302020204" pitchFamily="66" charset="0"/>
              </a:rPr>
              <a:t>th</a:t>
            </a:r>
            <a:r>
              <a:rPr lang="en-GB" dirty="0">
                <a:latin typeface="Comic Sans MS" panose="030F0702030302020204" pitchFamily="66" charset="0"/>
              </a:rPr>
              <a:t>’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i="1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.                             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472C50-2979-4AC5-B507-A6DF71C4D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682" y="2303859"/>
            <a:ext cx="2853414" cy="30519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7BAABD-57DB-4E00-A342-0EA3A26E5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167" y="2303859"/>
            <a:ext cx="2645232" cy="278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581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gu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bheil</a:t>
            </a:r>
            <a:r>
              <a:rPr lang="en-GB" sz="1800" dirty="0">
                <a:latin typeface="Comic Sans MS" panose="030F0702030302020204" pitchFamily="66" charset="0"/>
              </a:rPr>
              <a:t> a h-</a:t>
            </a:r>
            <a:r>
              <a:rPr lang="en-GB" sz="1800" dirty="0" err="1">
                <a:latin typeface="Comic Sans MS" panose="030F0702030302020204" pitchFamily="66" charset="0"/>
              </a:rPr>
              <a:t>uile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ainmear</a:t>
            </a:r>
            <a:r>
              <a:rPr lang="en-GB" sz="1800" dirty="0">
                <a:latin typeface="Comic Sans MS" panose="030F0702030302020204" pitchFamily="66" charset="0"/>
              </a:rPr>
              <a:t> 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Gàidhlig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boireanta</a:t>
            </a:r>
            <a:r>
              <a:rPr lang="en-GB" sz="1800" dirty="0">
                <a:latin typeface="Comic Sans MS" panose="030F0702030302020204" pitchFamily="66" charset="0"/>
              </a:rPr>
              <a:t> air neo </a:t>
            </a:r>
            <a:r>
              <a:rPr lang="en-GB" sz="1800" dirty="0" err="1">
                <a:latin typeface="Comic Sans MS" panose="030F0702030302020204" pitchFamily="66" charset="0"/>
              </a:rPr>
              <a:t>fireanta</a:t>
            </a:r>
            <a:r>
              <a:rPr lang="en-GB" sz="1800" dirty="0">
                <a:latin typeface="Comic Sans MS" panose="030F0702030302020204" pitchFamily="66" charset="0"/>
              </a:rPr>
              <a:t>;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4432"/>
            <a:ext cx="10515600" cy="53473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Canaidh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sinn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7030A0"/>
                </a:solidFill>
                <a:latin typeface="Comic Sans MS" panose="030F0702030302020204" pitchFamily="66" charset="0"/>
              </a:rPr>
              <a:t>e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			    </a:t>
            </a:r>
            <a:r>
              <a:rPr lang="en-GB" dirty="0" err="1">
                <a:latin typeface="Comic Sans MS" panose="030F0702030302020204" pitchFamily="66" charset="0"/>
              </a:rPr>
              <a:t>Canaidh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sinn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rgbClr val="FFC000"/>
                </a:solidFill>
                <a:latin typeface="Comic Sans MS" panose="030F0702030302020204" pitchFamily="66" charset="0"/>
              </a:rPr>
              <a:t>i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ainmearan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rgbClr val="7030A0"/>
                </a:solidFill>
                <a:latin typeface="Comic Sans MS" panose="030F0702030302020204" pitchFamily="66" charset="0"/>
              </a:rPr>
              <a:t>fireanta</a:t>
            </a:r>
            <a:r>
              <a:rPr lang="en-GB" dirty="0">
                <a:solidFill>
                  <a:srgbClr val="7030A0"/>
                </a:solidFill>
                <a:latin typeface="Comic Sans MS" panose="030F0702030302020204" pitchFamily="66" charset="0"/>
              </a:rPr>
              <a:t>. </a:t>
            </a:r>
            <a:r>
              <a:rPr lang="en-GB" dirty="0">
                <a:latin typeface="Comic Sans MS" panose="030F0702030302020204" pitchFamily="66" charset="0"/>
              </a:rPr>
              <a:t>		</a:t>
            </a:r>
            <a:r>
              <a:rPr lang="en-GB" dirty="0">
                <a:solidFill>
                  <a:srgbClr val="00B050"/>
                </a:solidFill>
                <a:latin typeface="Comic Sans MS" panose="030F0702030302020204" pitchFamily="66" charset="0"/>
              </a:rPr>
              <a:t>            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ainmearan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rgbClr val="FFC000"/>
                </a:solidFill>
                <a:latin typeface="Comic Sans MS" panose="030F0702030302020204" pitchFamily="66" charset="0"/>
              </a:rPr>
              <a:t>boireanta</a:t>
            </a:r>
            <a:r>
              <a:rPr lang="en-GB" dirty="0">
                <a:solidFill>
                  <a:srgbClr val="FFC000"/>
                </a:solidFill>
                <a:latin typeface="Comic Sans MS" panose="030F0702030302020204" pitchFamily="66" charset="0"/>
              </a:rPr>
              <a:t>.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Leo. 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7030A0"/>
                </a:solidFill>
                <a:latin typeface="Comic Sans MS" panose="030F0702030302020204" pitchFamily="66" charset="0"/>
              </a:rPr>
              <a:t>e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toilichte</a:t>
            </a:r>
            <a:r>
              <a:rPr lang="en-GB" dirty="0">
                <a:latin typeface="Comic Sans MS" panose="030F0702030302020204" pitchFamily="66" charset="0"/>
              </a:rPr>
              <a:t>.                 </a:t>
            </a: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Sìne</a:t>
            </a:r>
            <a:r>
              <a:rPr lang="en-GB" dirty="0">
                <a:latin typeface="Comic Sans MS" panose="030F0702030302020204" pitchFamily="66" charset="0"/>
              </a:rPr>
              <a:t>. 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rgbClr val="FFC000"/>
                </a:solidFill>
                <a:latin typeface="Comic Sans MS" panose="030F0702030302020204" pitchFamily="66" charset="0"/>
              </a:rPr>
              <a:t>i</a:t>
            </a:r>
            <a:r>
              <a:rPr lang="en-GB" dirty="0">
                <a:solidFill>
                  <a:srgbClr val="FFC000"/>
                </a:solidFill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toilichte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472C50-2979-4AC5-B507-A6DF71C4DD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04"/>
          <a:stretch/>
        </p:blipFill>
        <p:spPr>
          <a:xfrm>
            <a:off x="1272270" y="2037378"/>
            <a:ext cx="2853414" cy="27832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7BAABD-57DB-4E00-A342-0EA3A26E54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3"/>
          <a:stretch/>
        </p:blipFill>
        <p:spPr>
          <a:xfrm>
            <a:off x="7413167" y="2303859"/>
            <a:ext cx="2645232" cy="264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854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carson</a:t>
            </a:r>
            <a:r>
              <a:rPr lang="en-GB" sz="1800" dirty="0">
                <a:latin typeface="Comic Sans MS" panose="030F0702030302020204" pitchFamily="66" charset="0"/>
              </a:rPr>
              <a:t> a </a:t>
            </a:r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e </a:t>
            </a:r>
            <a:r>
              <a:rPr lang="en-GB" sz="1800" dirty="0" err="1">
                <a:latin typeface="Comic Sans MS" panose="030F0702030302020204" pitchFamily="66" charset="0"/>
              </a:rPr>
              <a:t>feumail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a </a:t>
            </a:r>
            <a:r>
              <a:rPr lang="en-GB" sz="1800" dirty="0" err="1">
                <a:latin typeface="Comic Sans MS" panose="030F0702030302020204" pitchFamily="66" charset="0"/>
              </a:rPr>
              <a:t>bhith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a </a:t>
            </a:r>
            <a:r>
              <a:rPr lang="en-GB" sz="1800" dirty="0" err="1">
                <a:latin typeface="Comic Sans MS" panose="030F0702030302020204" pitchFamily="66" charset="0"/>
              </a:rPr>
              <a:t>bheil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ainmear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boireanta</a:t>
            </a:r>
            <a:r>
              <a:rPr lang="en-GB" sz="1800" dirty="0">
                <a:latin typeface="Comic Sans MS" panose="030F0702030302020204" pitchFamily="66" charset="0"/>
              </a:rPr>
              <a:t> no </a:t>
            </a:r>
            <a:r>
              <a:rPr lang="en-GB" sz="1800" dirty="0" err="1">
                <a:latin typeface="Comic Sans MS" panose="030F0702030302020204" pitchFamily="66" charset="0"/>
              </a:rPr>
              <a:t>fireanta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8028"/>
            <a:ext cx="10515600" cy="557484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sz="2600" dirty="0">
                <a:latin typeface="Comic Sans MS" panose="030F0702030302020204" pitchFamily="66" charset="0"/>
              </a:rPr>
              <a:t>Ann an </a:t>
            </a:r>
            <a:r>
              <a:rPr lang="en-GB" sz="2600" dirty="0" err="1">
                <a:latin typeface="Comic Sans MS" panose="030F0702030302020204" pitchFamily="66" charset="0"/>
              </a:rPr>
              <a:t>Gàidhlig</a:t>
            </a:r>
            <a:r>
              <a:rPr lang="en-GB" sz="2600" dirty="0">
                <a:latin typeface="Comic Sans MS" panose="030F0702030302020204" pitchFamily="66" charset="0"/>
              </a:rPr>
              <a:t>, </a:t>
            </a:r>
            <a:r>
              <a:rPr lang="en-GB" sz="2600" dirty="0" err="1">
                <a:latin typeface="Comic Sans MS" panose="030F0702030302020204" pitchFamily="66" charset="0"/>
              </a:rPr>
              <a:t>bidh</a:t>
            </a:r>
            <a:r>
              <a:rPr lang="en-GB" sz="2600" dirty="0">
                <a:latin typeface="Comic Sans MS" panose="030F0702030302020204" pitchFamily="66" charset="0"/>
              </a:rPr>
              <a:t> </a:t>
            </a:r>
            <a:r>
              <a:rPr lang="en-GB" sz="2600" dirty="0" err="1">
                <a:latin typeface="Comic Sans MS" panose="030F0702030302020204" pitchFamily="66" charset="0"/>
              </a:rPr>
              <a:t>faclan</a:t>
            </a:r>
            <a:r>
              <a:rPr lang="en-GB" sz="2600" dirty="0">
                <a:latin typeface="Comic Sans MS" panose="030F0702030302020204" pitchFamily="66" charset="0"/>
              </a:rPr>
              <a:t> </a:t>
            </a:r>
            <a:r>
              <a:rPr lang="en-GB" sz="2600" dirty="0" err="1">
                <a:latin typeface="Comic Sans MS" panose="030F0702030302020204" pitchFamily="66" charset="0"/>
              </a:rPr>
              <a:t>eile</a:t>
            </a:r>
            <a:r>
              <a:rPr lang="en-GB" sz="2600" dirty="0">
                <a:latin typeface="Comic Sans MS" panose="030F0702030302020204" pitchFamily="66" charset="0"/>
              </a:rPr>
              <a:t> ag </a:t>
            </a:r>
            <a:r>
              <a:rPr lang="en-GB" sz="2600" dirty="0" err="1">
                <a:latin typeface="Comic Sans MS" panose="030F0702030302020204" pitchFamily="66" charset="0"/>
              </a:rPr>
              <a:t>atharrachadh</a:t>
            </a:r>
            <a:r>
              <a:rPr lang="en-GB" sz="2600" dirty="0">
                <a:latin typeface="Comic Sans MS" panose="030F0702030302020204" pitchFamily="66" charset="0"/>
              </a:rPr>
              <a:t> a-</a:t>
            </a:r>
            <a:r>
              <a:rPr lang="en-GB" sz="2600" dirty="0" err="1">
                <a:latin typeface="Comic Sans MS" panose="030F0702030302020204" pitchFamily="66" charset="0"/>
              </a:rPr>
              <a:t>rèir</a:t>
            </a:r>
            <a:r>
              <a:rPr lang="en-GB" sz="2600" dirty="0">
                <a:latin typeface="Comic Sans MS" panose="030F0702030302020204" pitchFamily="66" charset="0"/>
              </a:rPr>
              <a:t> an </a:t>
            </a:r>
            <a:r>
              <a:rPr lang="en-GB" sz="2600" dirty="0" err="1">
                <a:latin typeface="Comic Sans MS" panose="030F0702030302020204" pitchFamily="66" charset="0"/>
              </a:rPr>
              <a:t>ainmeir</a:t>
            </a:r>
            <a:r>
              <a:rPr lang="en-GB" sz="2600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lnSpc>
                <a:spcPct val="150000"/>
              </a:lnSpc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0EA2E92-B011-436C-A261-B0B27A91F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09533"/>
              </p:ext>
            </p:extLst>
          </p:nvPr>
        </p:nvGraphicFramePr>
        <p:xfrm>
          <a:off x="674914" y="1605188"/>
          <a:ext cx="10678886" cy="50041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2344">
                  <a:extLst>
                    <a:ext uri="{9D8B030D-6E8A-4147-A177-3AD203B41FA5}">
                      <a16:colId xmlns:a16="http://schemas.microsoft.com/office/drawing/2014/main" val="3059559902"/>
                    </a:ext>
                  </a:extLst>
                </a:gridCol>
                <a:gridCol w="4996542">
                  <a:extLst>
                    <a:ext uri="{9D8B030D-6E8A-4147-A177-3AD203B41FA5}">
                      <a16:colId xmlns:a16="http://schemas.microsoft.com/office/drawing/2014/main" val="3677730577"/>
                    </a:ext>
                  </a:extLst>
                </a:gridCol>
              </a:tblGrid>
              <a:tr h="290984"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 err="1">
                          <a:solidFill>
                            <a:srgbClr val="CC99FF"/>
                          </a:solidFill>
                          <a:latin typeface="Comic Sans MS" panose="030F0702030302020204" pitchFamily="66" charset="0"/>
                        </a:rPr>
                        <a:t>ainmear</a:t>
                      </a:r>
                      <a:r>
                        <a:rPr lang="en-GB" sz="3600" b="0" dirty="0">
                          <a:solidFill>
                            <a:srgbClr val="CC99FF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3600" b="0" dirty="0" err="1">
                          <a:solidFill>
                            <a:srgbClr val="CC99FF"/>
                          </a:solidFill>
                          <a:latin typeface="Comic Sans MS" panose="030F0702030302020204" pitchFamily="66" charset="0"/>
                        </a:rPr>
                        <a:t>fireanta</a:t>
                      </a:r>
                      <a:endParaRPr lang="en-GB" sz="3600" b="0" dirty="0">
                        <a:solidFill>
                          <a:srgbClr val="CC99FF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600" b="0" dirty="0" err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ainmear</a:t>
                      </a:r>
                      <a:r>
                        <a:rPr lang="en-GB" sz="36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3600" b="0" dirty="0" err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boireanta</a:t>
                      </a:r>
                      <a:endParaRPr lang="en-GB" sz="3600" b="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algn="ctr"/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9356647"/>
                  </a:ext>
                </a:extLst>
              </a:tr>
              <a:tr h="102929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GB" sz="2800" dirty="0">
                          <a:solidFill>
                            <a:srgbClr val="7030A0"/>
                          </a:solidFill>
                          <a:latin typeface="Comic Sans MS" panose="030F0702030302020204" pitchFamily="66" charset="0"/>
                        </a:rPr>
                        <a:t>am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bòrd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GB" sz="1400" dirty="0">
                        <a:latin typeface="Comic Sans MS" panose="030F0702030302020204" pitchFamily="66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bòrd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mòr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GB" sz="1400" dirty="0">
                        <a:latin typeface="Comic Sans MS" panose="030F0702030302020204" pitchFamily="66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Chunnaic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mi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bòrd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ach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bha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na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casan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rgbClr val="7030A0"/>
                          </a:solidFill>
                          <a:latin typeface="Comic Sans MS" panose="030F0702030302020204" pitchFamily="66" charset="0"/>
                        </a:rPr>
                        <a:t>aige</a:t>
                      </a:r>
                      <a:r>
                        <a:rPr lang="en-GB" sz="2800" dirty="0">
                          <a:solidFill>
                            <a:schemeClr val="accent4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briste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.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GB" sz="1400" dirty="0">
                        <a:latin typeface="Comic Sans MS" panose="030F0702030302020204" pitchFamily="66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casan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>
                          <a:solidFill>
                            <a:srgbClr val="7030A0"/>
                          </a:solidFill>
                          <a:latin typeface="Comic Sans MS" panose="030F0702030302020204" pitchFamily="66" charset="0"/>
                        </a:rPr>
                        <a:t>a’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bhùird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C000"/>
                          </a:solidFill>
                          <a:latin typeface="Comic Sans MS" panose="030F0702030302020204" pitchFamily="66" charset="0"/>
                        </a:rPr>
                        <a:t>a’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bhò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bò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m</a:t>
                      </a:r>
                      <a:r>
                        <a:rPr lang="en-GB" sz="2800" dirty="0" err="1">
                          <a:solidFill>
                            <a:srgbClr val="FFC000"/>
                          </a:solidFill>
                          <a:latin typeface="Comic Sans MS" panose="030F0702030302020204" pitchFamily="66" charset="0"/>
                        </a:rPr>
                        <a:t>h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òr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Chunnaic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mi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bò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agus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bha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laogh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accent4"/>
                          </a:solidFill>
                          <a:latin typeface="Comic Sans MS" panose="030F0702030302020204" pitchFamily="66" charset="0"/>
                        </a:rPr>
                        <a:t>aice</a:t>
                      </a:r>
                      <a:r>
                        <a:rPr lang="en-GB" sz="2800" dirty="0">
                          <a:solidFill>
                            <a:schemeClr val="accent4"/>
                          </a:solidFill>
                          <a:latin typeface="Comic Sans MS" panose="030F0702030302020204" pitchFamily="66" charset="0"/>
                        </a:rPr>
                        <a:t>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solidFill>
                          <a:schemeClr val="accent4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casan</a:t>
                      </a:r>
                      <a:r>
                        <a:rPr lang="en-GB" sz="2800" dirty="0">
                          <a:solidFill>
                            <a:schemeClr val="accent4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accent4"/>
                          </a:solidFill>
                          <a:latin typeface="Comic Sans MS" panose="030F0702030302020204" pitchFamily="66" charset="0"/>
                        </a:rPr>
                        <a:t>na</a:t>
                      </a:r>
                      <a:r>
                        <a:rPr lang="en-GB" sz="2800" dirty="0">
                          <a:solidFill>
                            <a:schemeClr val="accent4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bà</a:t>
                      </a:r>
                      <a:endParaRPr lang="en-GB" sz="28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143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3062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ciamar</a:t>
            </a:r>
            <a:r>
              <a:rPr lang="en-GB" sz="1800" dirty="0">
                <a:latin typeface="Comic Sans MS" panose="030F0702030302020204" pitchFamily="66" charset="0"/>
              </a:rPr>
              <a:t> a </a:t>
            </a:r>
            <a:r>
              <a:rPr lang="en-GB" sz="1800" dirty="0" err="1">
                <a:latin typeface="Comic Sans MS" panose="030F0702030302020204" pitchFamily="66" charset="0"/>
              </a:rPr>
              <a:t>gheibh</a:t>
            </a:r>
            <a:r>
              <a:rPr lang="en-GB" sz="1800" dirty="0">
                <a:latin typeface="Comic Sans MS" panose="030F0702030302020204" pitchFamily="66" charset="0"/>
              </a:rPr>
              <a:t> mi a-</a:t>
            </a:r>
            <a:r>
              <a:rPr lang="en-GB" sz="1800" dirty="0" err="1">
                <a:latin typeface="Comic Sans MS" panose="030F0702030302020204" pitchFamily="66" charset="0"/>
              </a:rPr>
              <a:t>mach</a:t>
            </a:r>
            <a:r>
              <a:rPr lang="en-GB" sz="1800" dirty="0">
                <a:latin typeface="Comic Sans MS" panose="030F0702030302020204" pitchFamily="66" charset="0"/>
              </a:rPr>
              <a:t> a </a:t>
            </a:r>
            <a:r>
              <a:rPr lang="en-GB" sz="1800" dirty="0" err="1">
                <a:latin typeface="Comic Sans MS" panose="030F0702030302020204" pitchFamily="66" charset="0"/>
              </a:rPr>
              <a:t>bheil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ainmear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boireanta</a:t>
            </a:r>
            <a:r>
              <a:rPr lang="en-GB" sz="1800" dirty="0">
                <a:latin typeface="Comic Sans MS" panose="030F0702030302020204" pitchFamily="66" charset="0"/>
              </a:rPr>
              <a:t> no </a:t>
            </a:r>
            <a:r>
              <a:rPr lang="en-GB" sz="1800" dirty="0" err="1">
                <a:latin typeface="Comic Sans MS" panose="030F0702030302020204" pitchFamily="66" charset="0"/>
              </a:rPr>
              <a:t>fireanta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829" y="1346200"/>
            <a:ext cx="11266713" cy="502194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sz="2400" dirty="0">
                <a:latin typeface="Comic Sans MS" panose="030F0702030302020204" pitchFamily="66" charset="0"/>
              </a:rPr>
              <a:t>Mura </a:t>
            </a:r>
            <a:r>
              <a:rPr lang="en-GB" sz="2400" dirty="0" err="1">
                <a:latin typeface="Comic Sans MS" panose="030F0702030302020204" pitchFamily="66" charset="0"/>
              </a:rPr>
              <a:t>bheil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fios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agad</a:t>
            </a:r>
            <a:r>
              <a:rPr lang="en-GB" sz="2400" dirty="0">
                <a:latin typeface="Comic Sans MS" panose="030F0702030302020204" pitchFamily="66" charset="0"/>
              </a:rPr>
              <a:t> a </a:t>
            </a:r>
            <a:r>
              <a:rPr lang="en-GB" sz="2400" dirty="0" err="1">
                <a:latin typeface="Comic Sans MS" panose="030F0702030302020204" pitchFamily="66" charset="0"/>
              </a:rPr>
              <a:t>bheil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ainmear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boireanta</a:t>
            </a:r>
            <a:r>
              <a:rPr lang="en-GB" sz="2400" dirty="0">
                <a:latin typeface="Comic Sans MS" panose="030F0702030302020204" pitchFamily="66" charset="0"/>
              </a:rPr>
              <a:t> no </a:t>
            </a:r>
            <a:r>
              <a:rPr lang="en-GB" sz="2400" dirty="0" err="1">
                <a:latin typeface="Comic Sans MS" panose="030F0702030302020204" pitchFamily="66" charset="0"/>
              </a:rPr>
              <a:t>fireanta</a:t>
            </a:r>
            <a:r>
              <a:rPr lang="en-GB" sz="2400" dirty="0">
                <a:latin typeface="Comic Sans MS" panose="030F0702030302020204" pitchFamily="66" charset="0"/>
              </a:rPr>
              <a:t>, </a:t>
            </a:r>
            <a:r>
              <a:rPr lang="en-GB" sz="2400" dirty="0" err="1">
                <a:latin typeface="Comic Sans MS" panose="030F0702030302020204" pitchFamily="66" charset="0"/>
              </a:rPr>
              <a:t>faodaidh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tu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coimhead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ann</a:t>
            </a:r>
            <a:r>
              <a:rPr lang="en-GB" sz="2400" dirty="0">
                <a:latin typeface="Comic Sans MS" panose="030F0702030302020204" pitchFamily="66" charset="0"/>
              </a:rPr>
              <a:t> am </a:t>
            </a:r>
            <a:r>
              <a:rPr lang="en-GB" sz="2400" dirty="0" err="1">
                <a:latin typeface="Comic Sans MS" panose="030F0702030302020204" pitchFamily="66" charset="0"/>
              </a:rPr>
              <a:t>faclair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2400" dirty="0" err="1">
                <a:latin typeface="Comic Sans MS" panose="030F0702030302020204" pitchFamily="66" charset="0"/>
              </a:rPr>
              <a:t>Faclair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na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Sgoile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GB" sz="9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each</a:t>
            </a:r>
            <a:r>
              <a:rPr lang="en-GB" sz="2400" dirty="0">
                <a:latin typeface="Comic Sans MS" panose="030F0702030302020204" pitchFamily="66" charset="0"/>
              </a:rPr>
              <a:t> -  </a:t>
            </a:r>
            <a:r>
              <a:rPr lang="en-GB" sz="2400" dirty="0" err="1">
                <a:latin typeface="Comic Sans MS" panose="030F0702030302020204" pitchFamily="66" charset="0"/>
              </a:rPr>
              <a:t>ainmear</a:t>
            </a:r>
            <a:r>
              <a:rPr lang="en-GB" sz="2400" dirty="0">
                <a:latin typeface="Comic Sans MS" panose="030F0702030302020204" pitchFamily="66" charset="0"/>
              </a:rPr>
              <a:t> – </a:t>
            </a:r>
            <a:r>
              <a:rPr lang="en-GB" sz="2400" i="1" dirty="0">
                <a:latin typeface="Comic Sans MS" panose="030F0702030302020204" pitchFamily="66" charset="0"/>
              </a:rPr>
              <a:t>f.      </a:t>
            </a:r>
            <a:r>
              <a:rPr lang="en-GB" sz="2400" i="1" dirty="0" err="1">
                <a:latin typeface="Comic Sans MS" panose="030F0702030302020204" pitchFamily="66" charset="0"/>
              </a:rPr>
              <a:t>Tha</a:t>
            </a:r>
            <a:r>
              <a:rPr lang="en-GB" sz="2400" i="1" dirty="0">
                <a:latin typeface="Comic Sans MS" panose="030F0702030302020204" pitchFamily="66" charset="0"/>
              </a:rPr>
              <a:t> f. a’ </a:t>
            </a:r>
            <a:r>
              <a:rPr lang="en-GB" sz="2400" i="1" dirty="0" err="1">
                <a:latin typeface="Comic Sans MS" panose="030F0702030302020204" pitchFamily="66" charset="0"/>
              </a:rPr>
              <a:t>sealltainn</a:t>
            </a:r>
            <a:r>
              <a:rPr lang="en-GB" sz="2400" i="1" dirty="0">
                <a:latin typeface="Comic Sans MS" panose="030F0702030302020204" pitchFamily="66" charset="0"/>
              </a:rPr>
              <a:t> </a:t>
            </a:r>
            <a:r>
              <a:rPr lang="en-GB" sz="2400" i="1" dirty="0" err="1">
                <a:latin typeface="Comic Sans MS" panose="030F0702030302020204" pitchFamily="66" charset="0"/>
              </a:rPr>
              <a:t>gur</a:t>
            </a:r>
            <a:r>
              <a:rPr lang="en-GB" sz="2400" i="1" dirty="0">
                <a:latin typeface="Comic Sans MS" panose="030F0702030302020204" pitchFamily="66" charset="0"/>
              </a:rPr>
              <a:t> e </a:t>
            </a:r>
            <a:r>
              <a:rPr lang="en-GB" sz="2400" i="1" dirty="0" err="1">
                <a:latin typeface="Comic Sans MS" panose="030F0702030302020204" pitchFamily="66" charset="0"/>
              </a:rPr>
              <a:t>facal</a:t>
            </a:r>
            <a:r>
              <a:rPr lang="en-GB" sz="2400" i="1" dirty="0">
                <a:latin typeface="Comic Sans MS" panose="030F0702030302020204" pitchFamily="66" charset="0"/>
              </a:rPr>
              <a:t> </a:t>
            </a:r>
            <a:r>
              <a:rPr lang="en-GB" sz="2400" i="1" dirty="0" err="1">
                <a:latin typeface="Comic Sans MS" panose="030F0702030302020204" pitchFamily="66" charset="0"/>
              </a:rPr>
              <a:t>fireanta</a:t>
            </a:r>
            <a:r>
              <a:rPr lang="en-GB" sz="2400" i="1" dirty="0">
                <a:latin typeface="Comic Sans MS" panose="030F0702030302020204" pitchFamily="66" charset="0"/>
              </a:rPr>
              <a:t> a </a:t>
            </a:r>
            <a:r>
              <a:rPr lang="en-GB" sz="2400" i="1" dirty="0" err="1">
                <a:latin typeface="Comic Sans MS" panose="030F0702030302020204" pitchFamily="66" charset="0"/>
              </a:rPr>
              <a:t>th’ann</a:t>
            </a:r>
            <a:r>
              <a:rPr lang="en-GB" sz="2400" i="1" dirty="0">
                <a:latin typeface="Comic Sans MS" panose="030F0702030302020204" pitchFamily="66" charset="0"/>
              </a:rPr>
              <a:t> an each.</a:t>
            </a:r>
          </a:p>
          <a:p>
            <a:pPr marL="0" indent="0">
              <a:buNone/>
            </a:pPr>
            <a:endParaRPr lang="en-GB" sz="2400" i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muc-mhara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 -  </a:t>
            </a:r>
            <a:r>
              <a:rPr lang="en-GB" sz="2400" dirty="0" err="1">
                <a:latin typeface="Comic Sans MS" panose="030F0702030302020204" pitchFamily="66" charset="0"/>
              </a:rPr>
              <a:t>ainmear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i="1" dirty="0">
                <a:latin typeface="Comic Sans MS" panose="030F0702030302020204" pitchFamily="66" charset="0"/>
              </a:rPr>
              <a:t>. b.   </a:t>
            </a:r>
            <a:r>
              <a:rPr lang="en-GB" sz="2400" i="1" dirty="0" err="1">
                <a:latin typeface="Comic Sans MS" panose="030F0702030302020204" pitchFamily="66" charset="0"/>
              </a:rPr>
              <a:t>Tha</a:t>
            </a:r>
            <a:r>
              <a:rPr lang="en-GB" sz="2400" i="1" dirty="0">
                <a:latin typeface="Comic Sans MS" panose="030F0702030302020204" pitchFamily="66" charset="0"/>
              </a:rPr>
              <a:t> b. a’ </a:t>
            </a:r>
            <a:r>
              <a:rPr lang="en-GB" sz="2400" i="1" dirty="0" err="1">
                <a:latin typeface="Comic Sans MS" panose="030F0702030302020204" pitchFamily="66" charset="0"/>
              </a:rPr>
              <a:t>sealltainn</a:t>
            </a:r>
            <a:r>
              <a:rPr lang="en-GB" sz="2400" i="1" dirty="0">
                <a:latin typeface="Comic Sans MS" panose="030F0702030302020204" pitchFamily="66" charset="0"/>
              </a:rPr>
              <a:t> </a:t>
            </a:r>
            <a:r>
              <a:rPr lang="en-GB" sz="2400" i="1" dirty="0" err="1">
                <a:latin typeface="Comic Sans MS" panose="030F0702030302020204" pitchFamily="66" charset="0"/>
              </a:rPr>
              <a:t>gur</a:t>
            </a:r>
            <a:r>
              <a:rPr lang="en-GB" sz="2400" i="1" dirty="0">
                <a:latin typeface="Comic Sans MS" panose="030F0702030302020204" pitchFamily="66" charset="0"/>
              </a:rPr>
              <a:t> e </a:t>
            </a:r>
            <a:r>
              <a:rPr lang="en-GB" sz="2400" i="1" dirty="0" err="1">
                <a:latin typeface="Comic Sans MS" panose="030F0702030302020204" pitchFamily="66" charset="0"/>
              </a:rPr>
              <a:t>facal</a:t>
            </a:r>
            <a:r>
              <a:rPr lang="en-GB" sz="2400" i="1" dirty="0">
                <a:latin typeface="Comic Sans MS" panose="030F0702030302020204" pitchFamily="66" charset="0"/>
              </a:rPr>
              <a:t> </a:t>
            </a:r>
            <a:r>
              <a:rPr lang="en-GB" sz="2400" i="1" dirty="0" err="1">
                <a:latin typeface="Comic Sans MS" panose="030F0702030302020204" pitchFamily="66" charset="0"/>
              </a:rPr>
              <a:t>boireanta</a:t>
            </a:r>
            <a:r>
              <a:rPr lang="en-GB" sz="2400" i="1" dirty="0">
                <a:latin typeface="Comic Sans MS" panose="030F0702030302020204" pitchFamily="66" charset="0"/>
              </a:rPr>
              <a:t> a </a:t>
            </a:r>
            <a:r>
              <a:rPr lang="en-GB" sz="2400" i="1" dirty="0" err="1">
                <a:latin typeface="Comic Sans MS" panose="030F0702030302020204" pitchFamily="66" charset="0"/>
              </a:rPr>
              <a:t>th’ann</a:t>
            </a:r>
            <a:r>
              <a:rPr lang="en-GB" sz="2400" i="1" dirty="0">
                <a:latin typeface="Comic Sans MS" panose="030F0702030302020204" pitchFamily="66" charset="0"/>
              </a:rPr>
              <a:t> am </a:t>
            </a:r>
            <a:r>
              <a:rPr lang="en-GB" sz="2400" i="1" dirty="0" err="1">
                <a:latin typeface="Comic Sans MS" panose="030F0702030302020204" pitchFamily="66" charset="0"/>
              </a:rPr>
              <a:t>muc-mhara</a:t>
            </a:r>
            <a:r>
              <a:rPr lang="en-GB" sz="2400" i="1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604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ciamar</a:t>
            </a:r>
            <a:r>
              <a:rPr lang="en-GB" sz="1800" dirty="0">
                <a:latin typeface="Comic Sans MS" panose="030F0702030302020204" pitchFamily="66" charset="0"/>
              </a:rPr>
              <a:t> a </a:t>
            </a:r>
            <a:r>
              <a:rPr lang="en-GB" sz="1800" dirty="0" err="1">
                <a:latin typeface="Comic Sans MS" panose="030F0702030302020204" pitchFamily="66" charset="0"/>
              </a:rPr>
              <a:t>gheibh</a:t>
            </a:r>
            <a:r>
              <a:rPr lang="en-GB" sz="1800" dirty="0">
                <a:latin typeface="Comic Sans MS" panose="030F0702030302020204" pitchFamily="66" charset="0"/>
              </a:rPr>
              <a:t> mi a-</a:t>
            </a:r>
            <a:r>
              <a:rPr lang="en-GB" sz="1800" dirty="0" err="1">
                <a:latin typeface="Comic Sans MS" panose="030F0702030302020204" pitchFamily="66" charset="0"/>
              </a:rPr>
              <a:t>mach</a:t>
            </a:r>
            <a:r>
              <a:rPr lang="en-GB" sz="1800" dirty="0">
                <a:latin typeface="Comic Sans MS" panose="030F0702030302020204" pitchFamily="66" charset="0"/>
              </a:rPr>
              <a:t> a </a:t>
            </a:r>
            <a:r>
              <a:rPr lang="en-GB" sz="1800" dirty="0" err="1">
                <a:latin typeface="Comic Sans MS" panose="030F0702030302020204" pitchFamily="66" charset="0"/>
              </a:rPr>
              <a:t>bheil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ainmear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boireanta</a:t>
            </a:r>
            <a:r>
              <a:rPr lang="en-GB" sz="1800" dirty="0">
                <a:latin typeface="Comic Sans MS" panose="030F0702030302020204" pitchFamily="66" charset="0"/>
              </a:rPr>
              <a:t> no </a:t>
            </a:r>
            <a:r>
              <a:rPr lang="en-GB" sz="1800" dirty="0" err="1">
                <a:latin typeface="Comic Sans MS" panose="030F0702030302020204" pitchFamily="66" charset="0"/>
              </a:rPr>
              <a:t>fireanta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829" y="930730"/>
            <a:ext cx="11266713" cy="5437414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sz="2400" dirty="0" err="1">
                <a:latin typeface="Comic Sans MS" panose="030F0702030302020204" pitchFamily="66" charset="0"/>
              </a:rPr>
              <a:t>Cleachd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u="sng" dirty="0" err="1">
                <a:latin typeface="Comic Sans MS" panose="030F0702030302020204" pitchFamily="66" charset="0"/>
              </a:rPr>
              <a:t>Faclair</a:t>
            </a:r>
            <a:r>
              <a:rPr lang="en-GB" sz="2400" u="sng" dirty="0">
                <a:latin typeface="Comic Sans MS" panose="030F0702030302020204" pitchFamily="66" charset="0"/>
              </a:rPr>
              <a:t> </a:t>
            </a:r>
            <a:r>
              <a:rPr lang="en-GB" sz="2400" u="sng" dirty="0" err="1">
                <a:latin typeface="Comic Sans MS" panose="030F0702030302020204" pitchFamily="66" charset="0"/>
              </a:rPr>
              <a:t>na</a:t>
            </a:r>
            <a:r>
              <a:rPr lang="en-GB" sz="2400" u="sng" dirty="0">
                <a:latin typeface="Comic Sans MS" panose="030F0702030302020204" pitchFamily="66" charset="0"/>
              </a:rPr>
              <a:t> </a:t>
            </a:r>
            <a:r>
              <a:rPr lang="en-GB" sz="2400" u="sng" dirty="0" err="1">
                <a:latin typeface="Comic Sans MS" panose="030F0702030302020204" pitchFamily="66" charset="0"/>
              </a:rPr>
              <a:t>Sgoile</a:t>
            </a:r>
            <a:r>
              <a:rPr lang="en-GB" sz="2400" u="sng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airson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faighinn</a:t>
            </a:r>
            <a:r>
              <a:rPr lang="en-GB" sz="2400" dirty="0">
                <a:latin typeface="Comic Sans MS" panose="030F0702030302020204" pitchFamily="66" charset="0"/>
              </a:rPr>
              <a:t> a-</a:t>
            </a:r>
            <a:r>
              <a:rPr lang="en-GB" sz="2400" dirty="0" err="1">
                <a:latin typeface="Comic Sans MS" panose="030F0702030302020204" pitchFamily="66" charset="0"/>
              </a:rPr>
              <a:t>mach</a:t>
            </a:r>
            <a:r>
              <a:rPr lang="en-GB" sz="2400" dirty="0">
                <a:latin typeface="Comic Sans MS" panose="030F0702030302020204" pitchFamily="66" charset="0"/>
              </a:rPr>
              <a:t> a </a:t>
            </a:r>
            <a:r>
              <a:rPr lang="en-GB" sz="2400" dirty="0" err="1">
                <a:latin typeface="Comic Sans MS" panose="030F0702030302020204" pitchFamily="66" charset="0"/>
              </a:rPr>
              <a:t>bheil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na</a:t>
            </a:r>
            <a:r>
              <a:rPr lang="en-GB" sz="2400" dirty="0">
                <a:latin typeface="Comic Sans MS" panose="030F0702030302020204" pitchFamily="66" charset="0"/>
              </a:rPr>
              <a:t> h-</a:t>
            </a:r>
            <a:r>
              <a:rPr lang="en-GB" sz="2400" dirty="0" err="1">
                <a:latin typeface="Comic Sans MS" panose="030F0702030302020204" pitchFamily="66" charset="0"/>
              </a:rPr>
              <a:t>ainmearan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boireanta</a:t>
            </a:r>
            <a:r>
              <a:rPr lang="en-GB" sz="2400" dirty="0">
                <a:latin typeface="Comic Sans MS" panose="030F0702030302020204" pitchFamily="66" charset="0"/>
              </a:rPr>
              <a:t> no </a:t>
            </a:r>
            <a:r>
              <a:rPr lang="en-GB" sz="2400" dirty="0" err="1">
                <a:latin typeface="Comic Sans MS" panose="030F0702030302020204" pitchFamily="66" charset="0"/>
              </a:rPr>
              <a:t>fireanta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solas</a:t>
            </a:r>
            <a:r>
              <a:rPr lang="en-GB" dirty="0">
                <a:latin typeface="Comic Sans MS" panose="030F0702030302020204" pitchFamily="66" charset="0"/>
              </a:rPr>
              <a:t>                     </a:t>
            </a:r>
            <a:r>
              <a:rPr lang="en-GB" dirty="0" err="1">
                <a:latin typeface="Comic Sans MS" panose="030F0702030302020204" pitchFamily="66" charset="0"/>
              </a:rPr>
              <a:t>luch</a:t>
            </a:r>
            <a:r>
              <a:rPr lang="en-GB" dirty="0">
                <a:latin typeface="Comic Sans MS" panose="030F0702030302020204" pitchFamily="66" charset="0"/>
              </a:rPr>
              <a:t>                  </a:t>
            </a:r>
            <a:r>
              <a:rPr lang="en-GB" dirty="0" err="1">
                <a:latin typeface="Comic Sans MS" panose="030F0702030302020204" pitchFamily="66" charset="0"/>
              </a:rPr>
              <a:t>muir</a:t>
            </a:r>
            <a:r>
              <a:rPr lang="en-GB" dirty="0">
                <a:latin typeface="Comic Sans MS" panose="030F0702030302020204" pitchFamily="66" charset="0"/>
              </a:rPr>
              <a:t>                     </a:t>
            </a:r>
            <a:r>
              <a:rPr lang="en-GB" dirty="0" err="1">
                <a:latin typeface="Comic Sans MS" panose="030F0702030302020204" pitchFamily="66" charset="0"/>
              </a:rPr>
              <a:t>caisteal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cas</a:t>
            </a:r>
            <a:r>
              <a:rPr lang="en-GB" dirty="0">
                <a:latin typeface="Comic Sans MS" panose="030F0702030302020204" pitchFamily="66" charset="0"/>
              </a:rPr>
              <a:t>                       </a:t>
            </a:r>
            <a:r>
              <a:rPr lang="en-GB" dirty="0" err="1">
                <a:latin typeface="Comic Sans MS" panose="030F0702030302020204" pitchFamily="66" charset="0"/>
              </a:rPr>
              <a:t>pàirc</a:t>
            </a:r>
            <a:r>
              <a:rPr lang="en-GB" dirty="0">
                <a:latin typeface="Comic Sans MS" panose="030F0702030302020204" pitchFamily="66" charset="0"/>
              </a:rPr>
              <a:t>                  </a:t>
            </a:r>
            <a:r>
              <a:rPr lang="en-GB" dirty="0" err="1">
                <a:latin typeface="Comic Sans MS" panose="030F0702030302020204" pitchFamily="66" charset="0"/>
              </a:rPr>
              <a:t>teine</a:t>
            </a:r>
            <a:r>
              <a:rPr lang="en-GB" dirty="0">
                <a:latin typeface="Comic Sans MS" panose="030F0702030302020204" pitchFamily="66" charset="0"/>
              </a:rPr>
              <a:t>                  </a:t>
            </a:r>
            <a:r>
              <a:rPr lang="en-GB" dirty="0" err="1">
                <a:latin typeface="Comic Sans MS" panose="030F0702030302020204" pitchFamily="66" charset="0"/>
              </a:rPr>
              <a:t>crùbag</a:t>
            </a:r>
            <a:r>
              <a:rPr lang="en-GB" dirty="0">
                <a:latin typeface="Comic Sans MS" panose="030F0702030302020204" pitchFamily="66" charset="0"/>
              </a:rPr>
              <a:t>     </a:t>
            </a: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2052" name="Picture 4" descr="Image result for light copyright free">
            <a:extLst>
              <a:ext uri="{FF2B5EF4-FFF2-40B4-BE49-F238E27FC236}">
                <a16:creationId xmlns:a16="http://schemas.microsoft.com/office/drawing/2014/main" id="{E7FDA489-4726-491D-AA4B-BE3ACF758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58" y="2227491"/>
            <a:ext cx="1353940" cy="142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mouse copyright free">
            <a:extLst>
              <a:ext uri="{FF2B5EF4-FFF2-40B4-BE49-F238E27FC236}">
                <a16:creationId xmlns:a16="http://schemas.microsoft.com/office/drawing/2014/main" id="{5B4C2919-4D26-42CE-8417-F22099FD9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870" y="2390348"/>
            <a:ext cx="1892073" cy="1259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Image result for sea copyright free">
            <a:extLst>
              <a:ext uri="{FF2B5EF4-FFF2-40B4-BE49-F238E27FC236}">
                <a16:creationId xmlns:a16="http://schemas.microsoft.com/office/drawing/2014/main" id="{2E74EC11-A385-4216-B6E6-4D148766B3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85" t="17084" r="23608"/>
          <a:stretch/>
        </p:blipFill>
        <p:spPr bwMode="auto">
          <a:xfrm>
            <a:off x="5735070" y="2227491"/>
            <a:ext cx="2071689" cy="153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castle copyright free clipart">
            <a:extLst>
              <a:ext uri="{FF2B5EF4-FFF2-40B4-BE49-F238E27FC236}">
                <a16:creationId xmlns:a16="http://schemas.microsoft.com/office/drawing/2014/main" id="{F1275FBC-8A28-4616-B66D-96E54F93A9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668" y="1914528"/>
            <a:ext cx="1534060" cy="173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Image result for foot copyright free clipart">
            <a:extLst>
              <a:ext uri="{FF2B5EF4-FFF2-40B4-BE49-F238E27FC236}">
                <a16:creationId xmlns:a16="http://schemas.microsoft.com/office/drawing/2014/main" id="{33B05159-1BDE-4850-9256-6F4B26444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58" y="4612824"/>
            <a:ext cx="1561225" cy="123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0EABB54-6046-4205-B675-32915C5C6C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170" y="4406760"/>
            <a:ext cx="2430916" cy="1440234"/>
          </a:xfrm>
          <a:prstGeom prst="rect">
            <a:avLst/>
          </a:prstGeom>
        </p:spPr>
      </p:pic>
      <p:pic>
        <p:nvPicPr>
          <p:cNvPr id="2066" name="Picture 18" descr="Image result for fire copyright free clipart">
            <a:extLst>
              <a:ext uri="{FF2B5EF4-FFF2-40B4-BE49-F238E27FC236}">
                <a16:creationId xmlns:a16="http://schemas.microsoft.com/office/drawing/2014/main" id="{71660F7E-2B04-485B-AE4B-95E938C62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794" y="4325260"/>
            <a:ext cx="1072243" cy="154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Image result for crab copyright free clipart">
            <a:extLst>
              <a:ext uri="{FF2B5EF4-FFF2-40B4-BE49-F238E27FC236}">
                <a16:creationId xmlns:a16="http://schemas.microsoft.com/office/drawing/2014/main" id="{671FE2F9-AF57-4B0B-816E-FA481ED5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2045" y="4415068"/>
            <a:ext cx="1770303" cy="140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131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372</Words>
  <Application>Microsoft Office PowerPoint</Application>
  <PresentationFormat>Widescreen</PresentationFormat>
  <Paragraphs>110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   Frèam Cànain Chiad Ìre 24  Ainmearan  Boireanta agus Fireanta</vt:lpstr>
      <vt:lpstr>Tha fios agam dè th’ ann an ainmear. </vt:lpstr>
      <vt:lpstr>Tha fios agam dè th’ ann an ainmear. </vt:lpstr>
      <vt:lpstr>Tha fios agam dè th’ ann an ainmear. </vt:lpstr>
      <vt:lpstr>Tha fios agam gu bheil a h-uile ainmear  ann an Gàidhlig boireanta air neo fireanta; </vt:lpstr>
      <vt:lpstr>Tha fios agam gu bheil a h-uile ainmear  ann an Gàidhlig boireanta air neo fireanta; </vt:lpstr>
      <vt:lpstr>Tha fios agam carson a tha e feumail fios a bhith agam a bheil ainmear boireanta no fireanta. </vt:lpstr>
      <vt:lpstr>Tha fios agam ciamar a gheibh mi a-mach a bheil ainmear boireanta no fireanta. </vt:lpstr>
      <vt:lpstr>Tha fios agam ciamar a gheibh mi a-mach a bheil ainmear boireanta no fireanta. </vt:lpstr>
      <vt:lpstr>Tha fios agam ciamar a gheibh mi a-mach a bheil ainmear boireanta no fireanta.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Buadhairean  boireanta agus fireanta</dc:title>
  <dc:creator>Moray Grigor</dc:creator>
  <cp:lastModifiedBy>Moray Grigor</cp:lastModifiedBy>
  <cp:revision>22</cp:revision>
  <dcterms:created xsi:type="dcterms:W3CDTF">2019-03-15T16:37:17Z</dcterms:created>
  <dcterms:modified xsi:type="dcterms:W3CDTF">2019-07-05T12:49:35Z</dcterms:modified>
</cp:coreProperties>
</file>