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1" r:id="rId5"/>
    <p:sldId id="262" r:id="rId6"/>
    <p:sldId id="258" r:id="rId7"/>
    <p:sldId id="260" r:id="rId8"/>
    <p:sldId id="263"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57" d="100"/>
          <a:sy n="57" d="100"/>
        </p:scale>
        <p:origin x="523"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C4A3DBE-4CBF-4AF5-89D8-2D3026B4A17A}" type="datetimeFigureOut">
              <a:rPr lang="en-GB" smtClean="0"/>
              <a:t>06/08/2019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30874829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4A3DBE-4CBF-4AF5-89D8-2D3026B4A17A}" type="datetimeFigureOut">
              <a:rPr lang="en-GB" smtClean="0"/>
              <a:t>06/08/2019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916882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4A3DBE-4CBF-4AF5-89D8-2D3026B4A17A}" type="datetimeFigureOut">
              <a:rPr lang="en-GB" smtClean="0"/>
              <a:t>06/08/2019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894664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4A3DBE-4CBF-4AF5-89D8-2D3026B4A17A}" type="datetimeFigureOut">
              <a:rPr lang="en-GB" smtClean="0"/>
              <a:t>06/08/2019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782333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C4A3DBE-4CBF-4AF5-89D8-2D3026B4A17A}" type="datetimeFigureOut">
              <a:rPr lang="en-GB" smtClean="0"/>
              <a:t>06/08/2019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4075955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C4A3DBE-4CBF-4AF5-89D8-2D3026B4A17A}" type="datetimeFigureOut">
              <a:rPr lang="en-GB" smtClean="0"/>
              <a:t>06/08/2019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1229665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C4A3DBE-4CBF-4AF5-89D8-2D3026B4A17A}" type="datetimeFigureOut">
              <a:rPr lang="en-GB" smtClean="0"/>
              <a:t>06/08/2019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2308154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C4A3DBE-4CBF-4AF5-89D8-2D3026B4A17A}" type="datetimeFigureOut">
              <a:rPr lang="en-GB" smtClean="0"/>
              <a:t>06/08/2019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3914537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4A3DBE-4CBF-4AF5-89D8-2D3026B4A17A}" type="datetimeFigureOut">
              <a:rPr lang="en-GB" smtClean="0"/>
              <a:t>06/08/2019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2579839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C4A3DBE-4CBF-4AF5-89D8-2D3026B4A17A}" type="datetimeFigureOut">
              <a:rPr lang="en-GB" smtClean="0"/>
              <a:t>06/08/2019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22721004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C4A3DBE-4CBF-4AF5-89D8-2D3026B4A17A}" type="datetimeFigureOut">
              <a:rPr lang="en-GB" smtClean="0"/>
              <a:t>06/08/2019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1B53543-DA70-4D14-8261-E1B1E463E8F3}" type="slidenum">
              <a:rPr lang="en-GB" smtClean="0"/>
              <a:t>‹#›</a:t>
            </a:fld>
            <a:endParaRPr lang="en-GB"/>
          </a:p>
        </p:txBody>
      </p:sp>
    </p:spTree>
    <p:extLst>
      <p:ext uri="{BB962C8B-B14F-4D97-AF65-F5344CB8AC3E}">
        <p14:creationId xmlns:p14="http://schemas.microsoft.com/office/powerpoint/2010/main" val="3815669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4A3DBE-4CBF-4AF5-89D8-2D3026B4A17A}" type="datetimeFigureOut">
              <a:rPr lang="en-GB" smtClean="0"/>
              <a:t>06/08/2019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B53543-DA70-4D14-8261-E1B1E463E8F3}" type="slidenum">
              <a:rPr lang="en-GB" smtClean="0"/>
              <a:t>‹#›</a:t>
            </a:fld>
            <a:endParaRPr lang="en-GB"/>
          </a:p>
        </p:txBody>
      </p:sp>
    </p:spTree>
    <p:extLst>
      <p:ext uri="{BB962C8B-B14F-4D97-AF65-F5344CB8AC3E}">
        <p14:creationId xmlns:p14="http://schemas.microsoft.com/office/powerpoint/2010/main" val="3214880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74C3E-89AC-4239-8152-E1D5EAF4FBDA}"/>
              </a:ext>
            </a:extLst>
          </p:cNvPr>
          <p:cNvSpPr>
            <a:spLocks noGrp="1"/>
          </p:cNvSpPr>
          <p:nvPr>
            <p:ph type="ctrTitle"/>
          </p:nvPr>
        </p:nvSpPr>
        <p:spPr>
          <a:xfrm>
            <a:off x="1179226" y="826680"/>
            <a:ext cx="9833548" cy="1325563"/>
          </a:xfrm>
        </p:spPr>
        <p:txBody>
          <a:bodyPr vert="horz" lIns="91440" tIns="45720" rIns="91440" bIns="45720" rtlCol="0" anchor="ctr">
            <a:normAutofit/>
          </a:bodyPr>
          <a:lstStyle/>
          <a:p>
            <a:r>
              <a:rPr lang="en-US" sz="4000" kern="1200" dirty="0" err="1">
                <a:solidFill>
                  <a:srgbClr val="FFFFFF"/>
                </a:solidFill>
                <a:latin typeface="Comic Sans MS" panose="030F0702030302020204" pitchFamily="66" charset="0"/>
              </a:rPr>
              <a:t>Frèam</a:t>
            </a:r>
            <a:r>
              <a:rPr lang="en-US" sz="4000" kern="1200" dirty="0">
                <a:solidFill>
                  <a:srgbClr val="FFFFFF"/>
                </a:solidFill>
                <a:latin typeface="Comic Sans MS" panose="030F0702030302020204" pitchFamily="66" charset="0"/>
              </a:rPr>
              <a:t> </a:t>
            </a:r>
            <a:r>
              <a:rPr lang="en-US" sz="4000" kern="1200" dirty="0" err="1" smtClean="0">
                <a:solidFill>
                  <a:srgbClr val="FFFFFF"/>
                </a:solidFill>
                <a:latin typeface="Comic Sans MS" panose="030F0702030302020204" pitchFamily="66" charset="0"/>
              </a:rPr>
              <a:t>Cànain</a:t>
            </a:r>
            <a:r>
              <a:rPr lang="en-US" sz="4000" dirty="0" smtClean="0">
                <a:solidFill>
                  <a:srgbClr val="FFFFFF"/>
                </a:solidFill>
                <a:latin typeface="Comic Sans MS" panose="030F0702030302020204" pitchFamily="66" charset="0"/>
              </a:rPr>
              <a:t>: A’ </a:t>
            </a:r>
            <a:r>
              <a:rPr lang="en-US" sz="4000" kern="1200" dirty="0" err="1" smtClean="0">
                <a:solidFill>
                  <a:srgbClr val="FFFFFF"/>
                </a:solidFill>
                <a:latin typeface="Comic Sans MS" panose="030F0702030302020204" pitchFamily="66" charset="0"/>
              </a:rPr>
              <a:t>Chiad</a:t>
            </a:r>
            <a:r>
              <a:rPr lang="en-US" sz="4000" kern="1200" dirty="0" smtClean="0">
                <a:solidFill>
                  <a:srgbClr val="FFFFFF"/>
                </a:solidFill>
                <a:latin typeface="Comic Sans MS" panose="030F0702030302020204" pitchFamily="66" charset="0"/>
              </a:rPr>
              <a:t> </a:t>
            </a:r>
            <a:r>
              <a:rPr lang="en-US" sz="4000" kern="1200" dirty="0" err="1">
                <a:solidFill>
                  <a:srgbClr val="FFFFFF"/>
                </a:solidFill>
                <a:latin typeface="Comic Sans MS" panose="030F0702030302020204" pitchFamily="66" charset="0"/>
              </a:rPr>
              <a:t>Ìre</a:t>
            </a:r>
            <a:r>
              <a:rPr lang="en-US" sz="4000" kern="1200" dirty="0">
                <a:solidFill>
                  <a:srgbClr val="FFFFFF"/>
                </a:solidFill>
                <a:latin typeface="Comic Sans MS" panose="030F0702030302020204" pitchFamily="66" charset="0"/>
              </a:rPr>
              <a:t> 95</a:t>
            </a:r>
          </a:p>
        </p:txBody>
      </p:sp>
      <p:sp>
        <p:nvSpPr>
          <p:cNvPr id="3" name="Subtitle 2">
            <a:extLst>
              <a:ext uri="{FF2B5EF4-FFF2-40B4-BE49-F238E27FC236}">
                <a16:creationId xmlns:a16="http://schemas.microsoft.com/office/drawing/2014/main" id="{86684BD4-412A-4D2E-B923-1B010DAF3666}"/>
              </a:ext>
            </a:extLst>
          </p:cNvPr>
          <p:cNvSpPr>
            <a:spLocks noGrp="1"/>
          </p:cNvSpPr>
          <p:nvPr>
            <p:ph type="subTitle" idx="1"/>
          </p:nvPr>
        </p:nvSpPr>
        <p:spPr>
          <a:xfrm>
            <a:off x="1179226" y="2753936"/>
            <a:ext cx="9833548" cy="2693976"/>
          </a:xfrm>
        </p:spPr>
        <p:txBody>
          <a:bodyPr vert="horz" lIns="91440" tIns="45720" rIns="91440" bIns="45720" rtlCol="0">
            <a:noAutofit/>
          </a:bodyPr>
          <a:lstStyle/>
          <a:p>
            <a:r>
              <a:rPr lang="en-US" sz="6000" dirty="0">
                <a:solidFill>
                  <a:srgbClr val="000000"/>
                </a:solidFill>
                <a:latin typeface="Comic Sans MS" panose="030F0702030302020204" pitchFamily="66" charset="0"/>
              </a:rPr>
              <a:t> ’s  a’  </a:t>
            </a:r>
          </a:p>
          <a:p>
            <a:r>
              <a:rPr lang="en-US" sz="6000" dirty="0">
                <a:solidFill>
                  <a:srgbClr val="000000"/>
                </a:solidFill>
                <a:latin typeface="Comic Sans MS" panose="030F0702030302020204" pitchFamily="66" charset="0"/>
              </a:rPr>
              <a:t> </a:t>
            </a:r>
            <a:r>
              <a:rPr lang="en-US" sz="6000" dirty="0" err="1">
                <a:solidFill>
                  <a:srgbClr val="000000"/>
                </a:solidFill>
                <a:latin typeface="Comic Sans MS" panose="030F0702030302020204" pitchFamily="66" charset="0"/>
              </a:rPr>
              <a:t>sa</a:t>
            </a:r>
            <a:endParaRPr lang="en-US" sz="6000" dirty="0">
              <a:solidFill>
                <a:srgbClr val="000000"/>
              </a:solidFill>
              <a:latin typeface="Comic Sans MS" panose="030F0702030302020204" pitchFamily="66" charset="0"/>
            </a:endParaRPr>
          </a:p>
          <a:p>
            <a:r>
              <a:rPr lang="en-US" sz="6000" dirty="0">
                <a:solidFill>
                  <a:srgbClr val="000000"/>
                </a:solidFill>
                <a:latin typeface="Comic Sans MS" panose="030F0702030302020204" pitchFamily="66" charset="0"/>
              </a:rPr>
              <a:t> ’s an</a:t>
            </a:r>
          </a:p>
          <a:p>
            <a:r>
              <a:rPr lang="en-US" sz="6000" dirty="0">
                <a:solidFill>
                  <a:srgbClr val="000000"/>
                </a:solidFill>
                <a:latin typeface="Comic Sans MS" panose="030F0702030302020204" pitchFamily="66" charset="0"/>
              </a:rPr>
              <a:t> san</a:t>
            </a:r>
          </a:p>
        </p:txBody>
      </p:sp>
    </p:spTree>
    <p:extLst>
      <p:ext uri="{BB962C8B-B14F-4D97-AF65-F5344CB8AC3E}">
        <p14:creationId xmlns:p14="http://schemas.microsoft.com/office/powerpoint/2010/main" val="3585062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3029D-904A-4075-90DC-BA87D37C199A}"/>
              </a:ext>
            </a:extLst>
          </p:cNvPr>
          <p:cNvSpPr>
            <a:spLocks noGrp="1"/>
          </p:cNvSpPr>
          <p:nvPr>
            <p:ph type="title"/>
          </p:nvPr>
        </p:nvSpPr>
        <p:spPr/>
        <p:txBody>
          <a:bodyPr>
            <a:normAutofit/>
          </a:bodyPr>
          <a:lstStyle/>
          <a:p>
            <a:r>
              <a:rPr lang="en-GB" sz="6000" dirty="0" err="1">
                <a:latin typeface="Comic Sans MS" panose="030F0702030302020204" pitchFamily="66" charset="0"/>
              </a:rPr>
              <a:t>Amas</a:t>
            </a:r>
            <a:r>
              <a:rPr lang="en-GB" sz="6000" dirty="0">
                <a:latin typeface="Comic Sans MS" panose="030F0702030302020204" pitchFamily="66" charset="0"/>
              </a:rPr>
              <a:t> </a:t>
            </a:r>
            <a:r>
              <a:rPr lang="en-GB" sz="6000" dirty="0" err="1">
                <a:latin typeface="Comic Sans MS" panose="030F0702030302020204" pitchFamily="66" charset="0"/>
              </a:rPr>
              <a:t>ionnsachaidh</a:t>
            </a:r>
            <a:r>
              <a:rPr lang="en-GB" sz="6000" dirty="0">
                <a:latin typeface="Comic Sans MS" panose="030F0702030302020204" pitchFamily="66" charset="0"/>
              </a:rPr>
              <a:t>:</a:t>
            </a:r>
          </a:p>
        </p:txBody>
      </p:sp>
      <p:sp>
        <p:nvSpPr>
          <p:cNvPr id="3" name="Content Placeholder 2">
            <a:extLst>
              <a:ext uri="{FF2B5EF4-FFF2-40B4-BE49-F238E27FC236}">
                <a16:creationId xmlns:a16="http://schemas.microsoft.com/office/drawing/2014/main" id="{2627C5CE-849C-49A6-BBAB-A7711F056386}"/>
              </a:ext>
            </a:extLst>
          </p:cNvPr>
          <p:cNvSpPr>
            <a:spLocks noGrp="1"/>
          </p:cNvSpPr>
          <p:nvPr>
            <p:ph idx="1"/>
          </p:nvPr>
        </p:nvSpPr>
        <p:spPr/>
        <p:txBody>
          <a:bodyPr>
            <a:normAutofit lnSpcReduction="10000"/>
          </a:bodyPr>
          <a:lstStyle/>
          <a:p>
            <a:pPr>
              <a:lnSpc>
                <a:spcPct val="150000"/>
              </a:lnSpc>
            </a:pPr>
            <a:r>
              <a:rPr lang="en-GB" sz="4800" i="1" dirty="0" err="1">
                <a:latin typeface="Comic Sans MS" panose="030F0702030302020204" pitchFamily="66" charset="0"/>
              </a:rPr>
              <a:t>Tha</a:t>
            </a:r>
            <a:r>
              <a:rPr lang="en-GB" sz="4800" i="1" dirty="0">
                <a:latin typeface="Comic Sans MS" panose="030F0702030302020204" pitchFamily="66" charset="0"/>
              </a:rPr>
              <a:t> mi a’ </a:t>
            </a:r>
            <a:r>
              <a:rPr lang="en-GB" sz="4800" i="1" dirty="0" err="1">
                <a:latin typeface="Comic Sans MS" panose="030F0702030302020204" pitchFamily="66" charset="0"/>
              </a:rPr>
              <a:t>tuigsinn</a:t>
            </a:r>
            <a:r>
              <a:rPr lang="en-GB" sz="4800" i="1" dirty="0">
                <a:latin typeface="Comic Sans MS" panose="030F0702030302020204" pitchFamily="66" charset="0"/>
              </a:rPr>
              <a:t> an </a:t>
            </a:r>
            <a:r>
              <a:rPr lang="en-GB" sz="4800" i="1" dirty="0" err="1">
                <a:latin typeface="Comic Sans MS" panose="030F0702030302020204" pitchFamily="66" charset="0"/>
              </a:rPr>
              <a:t>diofar</a:t>
            </a:r>
            <a:r>
              <a:rPr lang="en-GB" sz="4800" i="1" dirty="0">
                <a:latin typeface="Comic Sans MS" panose="030F0702030302020204" pitchFamily="66" charset="0"/>
              </a:rPr>
              <a:t> </a:t>
            </a:r>
            <a:r>
              <a:rPr lang="en-GB" sz="4800" i="1" dirty="0" err="1">
                <a:latin typeface="Comic Sans MS" panose="030F0702030302020204" pitchFamily="66" charset="0"/>
              </a:rPr>
              <a:t>eadar</a:t>
            </a:r>
            <a:r>
              <a:rPr lang="en-GB" sz="4800" i="1" dirty="0">
                <a:latin typeface="Comic Sans MS" panose="030F0702030302020204" pitchFamily="66" charset="0"/>
              </a:rPr>
              <a:t> </a:t>
            </a:r>
          </a:p>
          <a:p>
            <a:pPr marL="0" indent="0">
              <a:lnSpc>
                <a:spcPct val="150000"/>
              </a:lnSpc>
              <a:buNone/>
            </a:pPr>
            <a:r>
              <a:rPr lang="en-GB" sz="4800" b="1" dirty="0">
                <a:solidFill>
                  <a:srgbClr val="FF0000"/>
                </a:solidFill>
                <a:latin typeface="Comic Sans MS" panose="030F0702030302020204" pitchFamily="66" charset="0"/>
              </a:rPr>
              <a:t>’s a’, </a:t>
            </a:r>
            <a:r>
              <a:rPr lang="en-GB" sz="4800" b="1" dirty="0">
                <a:solidFill>
                  <a:srgbClr val="00B050"/>
                </a:solidFill>
                <a:latin typeface="Comic Sans MS" panose="030F0702030302020204" pitchFamily="66" charset="0"/>
              </a:rPr>
              <a:t>’s a </a:t>
            </a:r>
            <a:r>
              <a:rPr lang="en-GB" sz="4800" i="1" dirty="0" err="1">
                <a:latin typeface="Comic Sans MS" panose="030F0702030302020204" pitchFamily="66" charset="0"/>
              </a:rPr>
              <a:t>agus</a:t>
            </a:r>
            <a:r>
              <a:rPr lang="en-GB" sz="4800" b="1" dirty="0">
                <a:latin typeface="Comic Sans MS" panose="030F0702030302020204" pitchFamily="66" charset="0"/>
              </a:rPr>
              <a:t> </a:t>
            </a:r>
            <a:r>
              <a:rPr lang="en-GB" sz="4800" b="1" dirty="0" err="1">
                <a:solidFill>
                  <a:schemeClr val="accent2"/>
                </a:solidFill>
                <a:latin typeface="Comic Sans MS" panose="030F0702030302020204" pitchFamily="66" charset="0"/>
              </a:rPr>
              <a:t>sa</a:t>
            </a:r>
            <a:r>
              <a:rPr lang="en-GB" sz="4800" b="1" dirty="0">
                <a:latin typeface="Comic Sans MS" panose="030F0702030302020204" pitchFamily="66" charset="0"/>
              </a:rPr>
              <a:t> </a:t>
            </a:r>
            <a:r>
              <a:rPr lang="en-GB" sz="4800" i="1" dirty="0" err="1">
                <a:latin typeface="Comic Sans MS" panose="030F0702030302020204" pitchFamily="66" charset="0"/>
              </a:rPr>
              <a:t>agus</a:t>
            </a:r>
            <a:r>
              <a:rPr lang="en-GB" sz="4800" i="1" dirty="0">
                <a:latin typeface="Comic Sans MS" panose="030F0702030302020204" pitchFamily="66" charset="0"/>
              </a:rPr>
              <a:t> is </a:t>
            </a:r>
            <a:r>
              <a:rPr lang="en-GB" sz="4800" i="1" dirty="0" err="1">
                <a:latin typeface="Comic Sans MS" panose="030F0702030302020204" pitchFamily="66" charset="0"/>
              </a:rPr>
              <a:t>urrainn</a:t>
            </a:r>
            <a:r>
              <a:rPr lang="en-GB" sz="4800" i="1" dirty="0">
                <a:latin typeface="Comic Sans MS" panose="030F0702030302020204" pitchFamily="66" charset="0"/>
              </a:rPr>
              <a:t> </a:t>
            </a:r>
            <a:r>
              <a:rPr lang="en-GB" sz="4800" i="1" dirty="0" err="1">
                <a:latin typeface="Comic Sans MS" panose="030F0702030302020204" pitchFamily="66" charset="0"/>
              </a:rPr>
              <a:t>dhomh</a:t>
            </a:r>
            <a:r>
              <a:rPr lang="en-GB" sz="4800" i="1" dirty="0">
                <a:latin typeface="Comic Sans MS" panose="030F0702030302020204" pitchFamily="66" charset="0"/>
              </a:rPr>
              <a:t> am fear </a:t>
            </a:r>
            <a:r>
              <a:rPr lang="en-GB" sz="4800" i="1" dirty="0" err="1">
                <a:latin typeface="Comic Sans MS" panose="030F0702030302020204" pitchFamily="66" charset="0"/>
              </a:rPr>
              <a:t>ceart</a:t>
            </a:r>
            <a:r>
              <a:rPr lang="en-GB" sz="4800" i="1" dirty="0">
                <a:latin typeface="Comic Sans MS" panose="030F0702030302020204" pitchFamily="66" charset="0"/>
              </a:rPr>
              <a:t> a </a:t>
            </a:r>
            <a:r>
              <a:rPr lang="en-GB" sz="4800" i="1" dirty="0" err="1">
                <a:latin typeface="Comic Sans MS" panose="030F0702030302020204" pitchFamily="66" charset="0"/>
              </a:rPr>
              <a:t>chleachadh</a:t>
            </a:r>
            <a:r>
              <a:rPr lang="en-GB" sz="4800" i="1" dirty="0">
                <a:latin typeface="Comic Sans MS" panose="030F0702030302020204" pitchFamily="66" charset="0"/>
              </a:rPr>
              <a:t> </a:t>
            </a:r>
            <a:r>
              <a:rPr lang="en-GB" sz="4800" i="1" dirty="0" err="1">
                <a:latin typeface="Comic Sans MS" panose="030F0702030302020204" pitchFamily="66" charset="0"/>
              </a:rPr>
              <a:t>ann</a:t>
            </a:r>
            <a:r>
              <a:rPr lang="en-GB" sz="4800" i="1" dirty="0">
                <a:latin typeface="Comic Sans MS" panose="030F0702030302020204" pitchFamily="66" charset="0"/>
              </a:rPr>
              <a:t> an </a:t>
            </a:r>
            <a:r>
              <a:rPr lang="en-GB" sz="4800" i="1" dirty="0" err="1">
                <a:latin typeface="Comic Sans MS" panose="030F0702030302020204" pitchFamily="66" charset="0"/>
              </a:rPr>
              <a:t>seantans</a:t>
            </a:r>
            <a:r>
              <a:rPr lang="en-GB" sz="4800" i="1" dirty="0">
                <a:latin typeface="Comic Sans MS" panose="030F0702030302020204" pitchFamily="66" charset="0"/>
              </a:rPr>
              <a:t>.</a:t>
            </a:r>
            <a:r>
              <a:rPr lang="en-GB" sz="4800" b="1" dirty="0">
                <a:latin typeface="Comic Sans MS" panose="030F0702030302020204" pitchFamily="66" charset="0"/>
              </a:rPr>
              <a:t> </a:t>
            </a:r>
            <a:endParaRPr lang="en-GB" sz="4800" dirty="0">
              <a:latin typeface="Comic Sans MS" panose="030F0702030302020204" pitchFamily="66" charset="0"/>
            </a:endParaRPr>
          </a:p>
          <a:p>
            <a:endParaRPr lang="en-GB" dirty="0"/>
          </a:p>
        </p:txBody>
      </p:sp>
    </p:spTree>
    <p:extLst>
      <p:ext uri="{BB962C8B-B14F-4D97-AF65-F5344CB8AC3E}">
        <p14:creationId xmlns:p14="http://schemas.microsoft.com/office/powerpoint/2010/main" val="2724791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2C18A-D0A2-47CF-A641-7D8F754235BF}"/>
              </a:ext>
            </a:extLst>
          </p:cNvPr>
          <p:cNvSpPr>
            <a:spLocks noGrp="1"/>
          </p:cNvSpPr>
          <p:nvPr>
            <p:ph type="title"/>
          </p:nvPr>
        </p:nvSpPr>
        <p:spPr/>
        <p:txBody>
          <a:bodyPr/>
          <a:lstStyle/>
          <a:p>
            <a:r>
              <a:rPr lang="en-GB" dirty="0" err="1">
                <a:latin typeface="Comic Sans MS" panose="030F0702030302020204" pitchFamily="66" charset="0"/>
              </a:rPr>
              <a:t>Dè</a:t>
            </a:r>
            <a:r>
              <a:rPr lang="en-GB" dirty="0">
                <a:latin typeface="Comic Sans MS" panose="030F0702030302020204" pitchFamily="66" charset="0"/>
              </a:rPr>
              <a:t> </a:t>
            </a:r>
            <a:r>
              <a:rPr lang="en-GB" dirty="0" err="1">
                <a:latin typeface="Comic Sans MS" panose="030F0702030302020204" pitchFamily="66" charset="0"/>
              </a:rPr>
              <a:t>tha</a:t>
            </a:r>
            <a:r>
              <a:rPr lang="en-GB" dirty="0">
                <a:latin typeface="Comic Sans MS" panose="030F0702030302020204" pitchFamily="66" charset="0"/>
              </a:rPr>
              <a:t> </a:t>
            </a:r>
            <a:r>
              <a:rPr lang="en-GB" dirty="0" err="1">
                <a:latin typeface="Comic Sans MS" panose="030F0702030302020204" pitchFamily="66" charset="0"/>
              </a:rPr>
              <a:t>gach</a:t>
            </a:r>
            <a:r>
              <a:rPr lang="en-GB" dirty="0">
                <a:latin typeface="Comic Sans MS" panose="030F0702030302020204" pitchFamily="66" charset="0"/>
              </a:rPr>
              <a:t> fear a’ </a:t>
            </a:r>
            <a:r>
              <a:rPr lang="en-GB" dirty="0" err="1">
                <a:latin typeface="Comic Sans MS" panose="030F0702030302020204" pitchFamily="66" charset="0"/>
              </a:rPr>
              <a:t>ciallachadh</a:t>
            </a:r>
            <a:r>
              <a:rPr lang="en-GB" dirty="0">
                <a:latin typeface="Comic Sans MS" panose="030F0702030302020204" pitchFamily="66" charset="0"/>
              </a:rPr>
              <a:t>?</a:t>
            </a:r>
          </a:p>
        </p:txBody>
      </p:sp>
      <p:sp>
        <p:nvSpPr>
          <p:cNvPr id="3" name="Content Placeholder 2">
            <a:extLst>
              <a:ext uri="{FF2B5EF4-FFF2-40B4-BE49-F238E27FC236}">
                <a16:creationId xmlns:a16="http://schemas.microsoft.com/office/drawing/2014/main" id="{8D1E2AEB-A25A-465C-9EBF-B9D59F85CD11}"/>
              </a:ext>
            </a:extLst>
          </p:cNvPr>
          <p:cNvSpPr>
            <a:spLocks noGrp="1"/>
          </p:cNvSpPr>
          <p:nvPr>
            <p:ph idx="1"/>
          </p:nvPr>
        </p:nvSpPr>
        <p:spPr>
          <a:xfrm>
            <a:off x="838200" y="1825625"/>
            <a:ext cx="11163300" cy="4351338"/>
          </a:xfrm>
        </p:spPr>
        <p:txBody>
          <a:bodyPr>
            <a:normAutofit/>
          </a:bodyPr>
          <a:lstStyle/>
          <a:p>
            <a:pPr>
              <a:lnSpc>
                <a:spcPct val="200000"/>
              </a:lnSpc>
            </a:pPr>
            <a:r>
              <a:rPr lang="en-GB" dirty="0">
                <a:latin typeface="Comic Sans MS" panose="030F0702030302020204" pitchFamily="66" charset="0"/>
              </a:rPr>
              <a:t>’s a’ = </a:t>
            </a:r>
            <a:r>
              <a:rPr lang="en-GB" dirty="0" err="1">
                <a:latin typeface="Comic Sans MS" panose="030F0702030302020204" pitchFamily="66" charset="0"/>
              </a:rPr>
              <a:t>agus</a:t>
            </a:r>
            <a:r>
              <a:rPr lang="en-GB" dirty="0">
                <a:latin typeface="Comic Sans MS" panose="030F0702030302020204" pitchFamily="66" charset="0"/>
              </a:rPr>
              <a:t> a’    </a:t>
            </a:r>
            <a:r>
              <a:rPr lang="en-GB" i="1" dirty="0" smtClean="0">
                <a:latin typeface="Comic Sans MS" panose="030F0702030302020204" pitchFamily="66" charset="0"/>
              </a:rPr>
              <a:t>me </a:t>
            </a:r>
            <a:r>
              <a:rPr lang="en-GB" dirty="0">
                <a:latin typeface="Comic Sans MS" panose="030F0702030302020204" pitchFamily="66" charset="0"/>
              </a:rPr>
              <a:t>an cat </a:t>
            </a:r>
            <a:r>
              <a:rPr lang="en-GB" dirty="0">
                <a:solidFill>
                  <a:srgbClr val="FF0000"/>
                </a:solidFill>
                <a:latin typeface="Comic Sans MS" panose="030F0702030302020204" pitchFamily="66" charset="0"/>
              </a:rPr>
              <a:t>‘s a’ </a:t>
            </a:r>
            <a:r>
              <a:rPr lang="en-GB" dirty="0" err="1">
                <a:latin typeface="Comic Sans MS" panose="030F0702030302020204" pitchFamily="66" charset="0"/>
              </a:rPr>
              <a:t>phiseag</a:t>
            </a:r>
            <a:r>
              <a:rPr lang="en-GB" dirty="0">
                <a:latin typeface="Comic Sans MS" panose="030F0702030302020204" pitchFamily="66" charset="0"/>
              </a:rPr>
              <a:t> (</a:t>
            </a:r>
            <a:r>
              <a:rPr lang="en-GB" dirty="0" err="1">
                <a:solidFill>
                  <a:srgbClr val="FF0000"/>
                </a:solidFill>
                <a:latin typeface="Comic Sans MS" panose="030F0702030302020204" pitchFamily="66" charset="0"/>
              </a:rPr>
              <a:t>agus</a:t>
            </a:r>
            <a:r>
              <a:rPr lang="en-GB" dirty="0">
                <a:solidFill>
                  <a:srgbClr val="FF0000"/>
                </a:solidFill>
                <a:latin typeface="Comic Sans MS" panose="030F0702030302020204" pitchFamily="66" charset="0"/>
              </a:rPr>
              <a:t> </a:t>
            </a:r>
            <a:r>
              <a:rPr lang="en-GB" dirty="0" err="1">
                <a:latin typeface="Comic Sans MS" panose="030F0702030302020204" pitchFamily="66" charset="0"/>
              </a:rPr>
              <a:t>piseag</a:t>
            </a:r>
            <a:r>
              <a:rPr lang="en-GB" dirty="0">
                <a:latin typeface="Comic Sans MS" panose="030F0702030302020204" pitchFamily="66" charset="0"/>
              </a:rPr>
              <a:t> </a:t>
            </a:r>
            <a:r>
              <a:rPr lang="en-GB" dirty="0" err="1">
                <a:latin typeface="Comic Sans MS" panose="030F0702030302020204" pitchFamily="66" charset="0"/>
              </a:rPr>
              <a:t>sam</a:t>
            </a:r>
            <a:r>
              <a:rPr lang="en-GB" dirty="0">
                <a:latin typeface="Comic Sans MS" panose="030F0702030302020204" pitchFamily="66" charset="0"/>
              </a:rPr>
              <a:t> </a:t>
            </a:r>
            <a:r>
              <a:rPr lang="en-GB" dirty="0" err="1">
                <a:latin typeface="Comic Sans MS" panose="030F0702030302020204" pitchFamily="66" charset="0"/>
              </a:rPr>
              <a:t>bith</a:t>
            </a:r>
            <a:r>
              <a:rPr lang="en-GB" dirty="0">
                <a:latin typeface="Comic Sans MS" panose="030F0702030302020204" pitchFamily="66" charset="0"/>
              </a:rPr>
              <a:t>)</a:t>
            </a:r>
          </a:p>
          <a:p>
            <a:pPr>
              <a:lnSpc>
                <a:spcPct val="200000"/>
              </a:lnSpc>
            </a:pPr>
            <a:r>
              <a:rPr lang="en-GB" dirty="0">
                <a:latin typeface="Comic Sans MS" panose="030F0702030302020204" pitchFamily="66" charset="0"/>
              </a:rPr>
              <a:t>’s a = </a:t>
            </a:r>
            <a:r>
              <a:rPr lang="en-GB" dirty="0" err="1">
                <a:latin typeface="Comic Sans MS" panose="030F0702030302020204" pitchFamily="66" charset="0"/>
              </a:rPr>
              <a:t>agus</a:t>
            </a:r>
            <a:r>
              <a:rPr lang="en-GB" dirty="0">
                <a:latin typeface="Comic Sans MS" panose="030F0702030302020204" pitchFamily="66" charset="0"/>
              </a:rPr>
              <a:t> a     </a:t>
            </a:r>
            <a:r>
              <a:rPr lang="en-GB" i="1" dirty="0" smtClean="0">
                <a:latin typeface="Comic Sans MS" panose="030F0702030302020204" pitchFamily="66" charset="0"/>
              </a:rPr>
              <a:t>me </a:t>
            </a:r>
            <a:r>
              <a:rPr lang="en-GB" dirty="0">
                <a:latin typeface="Comic Sans MS" panose="030F0702030302020204" pitchFamily="66" charset="0"/>
              </a:rPr>
              <a:t>an cat </a:t>
            </a:r>
            <a:r>
              <a:rPr lang="en-GB" dirty="0">
                <a:solidFill>
                  <a:srgbClr val="00B050"/>
                </a:solidFill>
                <a:latin typeface="Comic Sans MS" panose="030F0702030302020204" pitchFamily="66" charset="0"/>
              </a:rPr>
              <a:t>‘s a </a:t>
            </a:r>
            <a:r>
              <a:rPr lang="en-GB" dirty="0" err="1">
                <a:latin typeface="Comic Sans MS" panose="030F0702030302020204" pitchFamily="66" charset="0"/>
              </a:rPr>
              <a:t>piseag</a:t>
            </a:r>
            <a:r>
              <a:rPr lang="en-GB" dirty="0">
                <a:latin typeface="Comic Sans MS" panose="030F0702030302020204" pitchFamily="66" charset="0"/>
              </a:rPr>
              <a:t> (</a:t>
            </a:r>
            <a:r>
              <a:rPr lang="en-GB" dirty="0" err="1">
                <a:solidFill>
                  <a:srgbClr val="00B050"/>
                </a:solidFill>
                <a:latin typeface="Comic Sans MS" panose="030F0702030302020204" pitchFamily="66" charset="0"/>
              </a:rPr>
              <a:t>agus</a:t>
            </a:r>
            <a:r>
              <a:rPr lang="en-GB" dirty="0">
                <a:solidFill>
                  <a:srgbClr val="00B050"/>
                </a:solidFill>
                <a:latin typeface="Comic Sans MS" panose="030F0702030302020204" pitchFamily="66" charset="0"/>
              </a:rPr>
              <a:t> a’ </a:t>
            </a:r>
            <a:r>
              <a:rPr lang="en-GB" dirty="0" err="1">
                <a:latin typeface="Comic Sans MS" panose="030F0702030302020204" pitchFamily="66" charset="0"/>
              </a:rPr>
              <a:t>phiseag</a:t>
            </a:r>
            <a:r>
              <a:rPr lang="en-GB" dirty="0">
                <a:latin typeface="Comic Sans MS" panose="030F0702030302020204" pitchFamily="66" charset="0"/>
              </a:rPr>
              <a:t> </a:t>
            </a:r>
            <a:r>
              <a:rPr lang="en-GB" i="1" dirty="0" err="1">
                <a:latin typeface="Comic Sans MS" panose="030F0702030302020204" pitchFamily="66" charset="0"/>
              </a:rPr>
              <a:t>aice</a:t>
            </a:r>
            <a:r>
              <a:rPr lang="en-GB" i="1" dirty="0">
                <a:latin typeface="Comic Sans MS" panose="030F0702030302020204" pitchFamily="66" charset="0"/>
              </a:rPr>
              <a:t>)</a:t>
            </a:r>
          </a:p>
          <a:p>
            <a:pPr>
              <a:lnSpc>
                <a:spcPct val="200000"/>
              </a:lnSpc>
            </a:pPr>
            <a:r>
              <a:rPr lang="en-GB" dirty="0">
                <a:latin typeface="Comic Sans MS" panose="030F0702030302020204" pitchFamily="66" charset="0"/>
              </a:rPr>
              <a:t>’s a = </a:t>
            </a:r>
            <a:r>
              <a:rPr lang="en-GB" dirty="0" err="1">
                <a:latin typeface="Comic Sans MS" panose="030F0702030302020204" pitchFamily="66" charset="0"/>
              </a:rPr>
              <a:t>agus</a:t>
            </a:r>
            <a:r>
              <a:rPr lang="en-GB" dirty="0">
                <a:latin typeface="Comic Sans MS" panose="030F0702030302020204" pitchFamily="66" charset="0"/>
              </a:rPr>
              <a:t> a     </a:t>
            </a:r>
            <a:r>
              <a:rPr lang="en-GB" i="1" dirty="0" smtClean="0">
                <a:latin typeface="Comic Sans MS" panose="030F0702030302020204" pitchFamily="66" charset="0"/>
              </a:rPr>
              <a:t>me </a:t>
            </a:r>
            <a:r>
              <a:rPr lang="en-GB" dirty="0">
                <a:latin typeface="Comic Sans MS" panose="030F0702030302020204" pitchFamily="66" charset="0"/>
              </a:rPr>
              <a:t>an cat </a:t>
            </a:r>
            <a:r>
              <a:rPr lang="en-GB" dirty="0">
                <a:solidFill>
                  <a:srgbClr val="7030A0"/>
                </a:solidFill>
                <a:latin typeface="Comic Sans MS" panose="030F0702030302020204" pitchFamily="66" charset="0"/>
              </a:rPr>
              <a:t>‘s a </a:t>
            </a:r>
            <a:r>
              <a:rPr lang="en-GB" dirty="0" err="1">
                <a:latin typeface="Comic Sans MS" panose="030F0702030302020204" pitchFamily="66" charset="0"/>
              </a:rPr>
              <a:t>p</a:t>
            </a:r>
            <a:r>
              <a:rPr lang="en-GB" dirty="0" err="1">
                <a:solidFill>
                  <a:srgbClr val="7030A0"/>
                </a:solidFill>
                <a:latin typeface="Comic Sans MS" panose="030F0702030302020204" pitchFamily="66" charset="0"/>
              </a:rPr>
              <a:t>h</a:t>
            </a:r>
            <a:r>
              <a:rPr lang="en-GB" dirty="0" err="1">
                <a:latin typeface="Comic Sans MS" panose="030F0702030302020204" pitchFamily="66" charset="0"/>
              </a:rPr>
              <a:t>iseag</a:t>
            </a:r>
            <a:r>
              <a:rPr lang="en-GB" dirty="0">
                <a:latin typeface="Comic Sans MS" panose="030F0702030302020204" pitchFamily="66" charset="0"/>
              </a:rPr>
              <a:t> (</a:t>
            </a:r>
            <a:r>
              <a:rPr lang="en-GB" dirty="0" err="1">
                <a:latin typeface="Comic Sans MS" panose="030F0702030302020204" pitchFamily="66" charset="0"/>
              </a:rPr>
              <a:t>agus</a:t>
            </a:r>
            <a:r>
              <a:rPr lang="en-GB" dirty="0">
                <a:latin typeface="Comic Sans MS" panose="030F0702030302020204" pitchFamily="66" charset="0"/>
              </a:rPr>
              <a:t> a’ </a:t>
            </a:r>
            <a:r>
              <a:rPr lang="en-GB" dirty="0" err="1">
                <a:latin typeface="Comic Sans MS" panose="030F0702030302020204" pitchFamily="66" charset="0"/>
              </a:rPr>
              <a:t>phiseag</a:t>
            </a:r>
            <a:r>
              <a:rPr lang="en-GB" dirty="0">
                <a:latin typeface="Comic Sans MS" panose="030F0702030302020204" pitchFamily="66" charset="0"/>
              </a:rPr>
              <a:t> </a:t>
            </a:r>
            <a:r>
              <a:rPr lang="en-GB" i="1" dirty="0" err="1">
                <a:solidFill>
                  <a:srgbClr val="7030A0"/>
                </a:solidFill>
                <a:latin typeface="Comic Sans MS" panose="030F0702030302020204" pitchFamily="66" charset="0"/>
              </a:rPr>
              <a:t>aige</a:t>
            </a:r>
            <a:r>
              <a:rPr lang="en-GB" i="1" dirty="0">
                <a:latin typeface="Comic Sans MS" panose="030F0702030302020204" pitchFamily="66" charset="0"/>
              </a:rPr>
              <a:t>)</a:t>
            </a:r>
            <a:endParaRPr lang="en-GB" dirty="0">
              <a:latin typeface="Comic Sans MS" panose="030F0702030302020204" pitchFamily="66" charset="0"/>
            </a:endParaRPr>
          </a:p>
          <a:p>
            <a:pPr>
              <a:lnSpc>
                <a:spcPct val="200000"/>
              </a:lnSpc>
            </a:pPr>
            <a:r>
              <a:rPr lang="en-GB" dirty="0">
                <a:latin typeface="Comic Sans MS" panose="030F0702030302020204" pitchFamily="66" charset="0"/>
              </a:rPr>
              <a:t> </a:t>
            </a:r>
            <a:r>
              <a:rPr lang="en-GB" dirty="0" err="1">
                <a:latin typeface="Comic Sans MS" panose="030F0702030302020204" pitchFamily="66" charset="0"/>
              </a:rPr>
              <a:t>sa</a:t>
            </a:r>
            <a:r>
              <a:rPr lang="en-GB" dirty="0">
                <a:latin typeface="Comic Sans MS" panose="030F0702030302020204" pitchFamily="66" charset="0"/>
              </a:rPr>
              <a:t> – </a:t>
            </a:r>
            <a:r>
              <a:rPr lang="en-GB" dirty="0" err="1">
                <a:latin typeface="Comic Sans MS" panose="030F0702030302020204" pitchFamily="66" charset="0"/>
              </a:rPr>
              <a:t>anns</a:t>
            </a:r>
            <a:r>
              <a:rPr lang="en-GB" dirty="0">
                <a:latin typeface="Comic Sans MS" panose="030F0702030302020204" pitchFamily="66" charset="0"/>
              </a:rPr>
              <a:t> a’     </a:t>
            </a:r>
            <a:r>
              <a:rPr lang="en-GB" i="1" dirty="0" smtClean="0">
                <a:latin typeface="Comic Sans MS" panose="030F0702030302020204" pitchFamily="66" charset="0"/>
              </a:rPr>
              <a:t>me </a:t>
            </a:r>
            <a:r>
              <a:rPr lang="en-GB" dirty="0">
                <a:latin typeface="Comic Sans MS" panose="030F0702030302020204" pitchFamily="66" charset="0"/>
              </a:rPr>
              <a:t>an cat </a:t>
            </a:r>
            <a:r>
              <a:rPr lang="en-GB" dirty="0" err="1">
                <a:solidFill>
                  <a:schemeClr val="accent2"/>
                </a:solidFill>
                <a:latin typeface="Comic Sans MS" panose="030F0702030302020204" pitchFamily="66" charset="0"/>
              </a:rPr>
              <a:t>sa</a:t>
            </a:r>
            <a:r>
              <a:rPr lang="en-GB" dirty="0">
                <a:latin typeface="Comic Sans MS" panose="030F0702030302020204" pitchFamily="66" charset="0"/>
              </a:rPr>
              <a:t> </a:t>
            </a:r>
            <a:r>
              <a:rPr lang="en-GB" dirty="0" err="1">
                <a:latin typeface="Comic Sans MS" panose="030F0702030302020204" pitchFamily="66" charset="0"/>
              </a:rPr>
              <a:t>ghàrradh</a:t>
            </a:r>
            <a:r>
              <a:rPr lang="en-GB" dirty="0">
                <a:latin typeface="Comic Sans MS" panose="030F0702030302020204" pitchFamily="66" charset="0"/>
              </a:rPr>
              <a:t> (an cat </a:t>
            </a:r>
            <a:r>
              <a:rPr lang="en-GB" dirty="0" err="1">
                <a:solidFill>
                  <a:schemeClr val="accent2"/>
                </a:solidFill>
                <a:latin typeface="Comic Sans MS" panose="030F0702030302020204" pitchFamily="66" charset="0"/>
              </a:rPr>
              <a:t>anns</a:t>
            </a:r>
            <a:r>
              <a:rPr lang="en-GB" dirty="0">
                <a:solidFill>
                  <a:schemeClr val="accent2"/>
                </a:solidFill>
                <a:latin typeface="Comic Sans MS" panose="030F0702030302020204" pitchFamily="66" charset="0"/>
              </a:rPr>
              <a:t> a’ </a:t>
            </a:r>
            <a:r>
              <a:rPr lang="en-GB" dirty="0" err="1">
                <a:latin typeface="Comic Sans MS" panose="030F0702030302020204" pitchFamily="66" charset="0"/>
              </a:rPr>
              <a:t>ghàrradh</a:t>
            </a:r>
            <a:r>
              <a:rPr lang="en-GB" dirty="0">
                <a:latin typeface="Comic Sans MS" panose="030F0702030302020204" pitchFamily="66" charset="0"/>
              </a:rPr>
              <a:t>)</a:t>
            </a:r>
          </a:p>
          <a:p>
            <a:endParaRPr lang="en-GB" dirty="0"/>
          </a:p>
        </p:txBody>
      </p:sp>
    </p:spTree>
    <p:extLst>
      <p:ext uri="{BB962C8B-B14F-4D97-AF65-F5344CB8AC3E}">
        <p14:creationId xmlns:p14="http://schemas.microsoft.com/office/powerpoint/2010/main" val="3309716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2C18A-D0A2-47CF-A641-7D8F754235BF}"/>
              </a:ext>
            </a:extLst>
          </p:cNvPr>
          <p:cNvSpPr>
            <a:spLocks noGrp="1"/>
          </p:cNvSpPr>
          <p:nvPr>
            <p:ph type="title"/>
          </p:nvPr>
        </p:nvSpPr>
        <p:spPr>
          <a:xfrm>
            <a:off x="707571" y="2977697"/>
            <a:ext cx="10515600" cy="1325563"/>
          </a:xfrm>
        </p:spPr>
        <p:txBody>
          <a:bodyPr>
            <a:normAutofit fontScale="90000"/>
          </a:bodyPr>
          <a:lstStyle/>
          <a:p>
            <a:r>
              <a:rPr lang="en-GB" dirty="0" err="1">
                <a:latin typeface="Comic Sans MS" panose="030F0702030302020204" pitchFamily="66" charset="0"/>
              </a:rPr>
              <a:t>Obraich</a:t>
            </a:r>
            <a:r>
              <a:rPr lang="en-GB" dirty="0">
                <a:latin typeface="Comic Sans MS" panose="030F0702030302020204" pitchFamily="66" charset="0"/>
              </a:rPr>
              <a:t> a-</a:t>
            </a:r>
            <a:r>
              <a:rPr lang="en-GB" dirty="0" err="1">
                <a:latin typeface="Comic Sans MS" panose="030F0702030302020204" pitchFamily="66" charset="0"/>
              </a:rPr>
              <a:t>mach</a:t>
            </a:r>
            <a:r>
              <a:rPr lang="en-GB" dirty="0">
                <a:latin typeface="Comic Sans MS" panose="030F0702030302020204" pitchFamily="66" charset="0"/>
              </a:rPr>
              <a:t> </a:t>
            </a:r>
            <a:r>
              <a:rPr lang="en-GB" dirty="0" err="1">
                <a:latin typeface="Comic Sans MS" panose="030F0702030302020204" pitchFamily="66" charset="0"/>
              </a:rPr>
              <a:t>dè</a:t>
            </a:r>
            <a:r>
              <a:rPr lang="en-GB" dirty="0">
                <a:latin typeface="Comic Sans MS" panose="030F0702030302020204" pitchFamily="66" charset="0"/>
              </a:rPr>
              <a:t> </a:t>
            </a:r>
            <a:r>
              <a:rPr lang="en-GB" dirty="0" err="1">
                <a:latin typeface="Comic Sans MS" panose="030F0702030302020204" pitchFamily="66" charset="0"/>
              </a:rPr>
              <a:t>tha</a:t>
            </a:r>
            <a:r>
              <a:rPr lang="en-GB" dirty="0">
                <a:latin typeface="Comic Sans MS" panose="030F0702030302020204" pitchFamily="66" charset="0"/>
              </a:rPr>
              <a:t> </a:t>
            </a:r>
            <a:r>
              <a:rPr lang="en-GB" dirty="0" err="1">
                <a:latin typeface="Comic Sans MS" panose="030F0702030302020204" pitchFamily="66" charset="0"/>
              </a:rPr>
              <a:t>na</a:t>
            </a:r>
            <a:r>
              <a:rPr lang="en-GB" dirty="0">
                <a:latin typeface="Comic Sans MS" panose="030F0702030302020204" pitchFamily="66" charset="0"/>
              </a:rPr>
              <a:t> </a:t>
            </a:r>
            <a:r>
              <a:rPr lang="en-GB" dirty="0" err="1">
                <a:latin typeface="Comic Sans MS" panose="030F0702030302020204" pitchFamily="66" charset="0"/>
              </a:rPr>
              <a:t>faclan</a:t>
            </a:r>
            <a:r>
              <a:rPr lang="en-GB" dirty="0">
                <a:latin typeface="Comic Sans MS" panose="030F0702030302020204" pitchFamily="66" charset="0"/>
              </a:rPr>
              <a:t> </a:t>
            </a:r>
            <a:r>
              <a:rPr lang="en-GB" dirty="0" err="1">
                <a:latin typeface="Comic Sans MS" panose="030F0702030302020204" pitchFamily="66" charset="0"/>
              </a:rPr>
              <a:t>beaga</a:t>
            </a:r>
            <a:r>
              <a:rPr lang="en-GB" dirty="0">
                <a:latin typeface="Comic Sans MS" panose="030F0702030302020204" pitchFamily="66" charset="0"/>
              </a:rPr>
              <a:t> </a:t>
            </a:r>
            <a:r>
              <a:rPr lang="en-GB" dirty="0" err="1">
                <a:latin typeface="Comic Sans MS" panose="030F0702030302020204" pitchFamily="66" charset="0"/>
              </a:rPr>
              <a:t>dearga</a:t>
            </a:r>
            <a:r>
              <a:rPr lang="en-GB" dirty="0">
                <a:latin typeface="Comic Sans MS" panose="030F0702030302020204" pitchFamily="66" charset="0"/>
              </a:rPr>
              <a:t> a’ </a:t>
            </a:r>
            <a:r>
              <a:rPr lang="en-GB" dirty="0" err="1">
                <a:latin typeface="Comic Sans MS" panose="030F0702030302020204" pitchFamily="66" charset="0"/>
              </a:rPr>
              <a:t>ciallachadh</a:t>
            </a:r>
            <a:r>
              <a:rPr lang="en-GB" dirty="0">
                <a:latin typeface="Comic Sans MS" panose="030F0702030302020204" pitchFamily="66" charset="0"/>
              </a:rPr>
              <a:t> </a:t>
            </a:r>
            <a:r>
              <a:rPr lang="en-GB" dirty="0" err="1">
                <a:latin typeface="Comic Sans MS" panose="030F0702030302020204" pitchFamily="66" charset="0"/>
              </a:rPr>
              <a:t>gach</a:t>
            </a:r>
            <a:r>
              <a:rPr lang="en-GB" dirty="0">
                <a:latin typeface="Comic Sans MS" panose="030F0702030302020204" pitchFamily="66" charset="0"/>
              </a:rPr>
              <a:t> </a:t>
            </a:r>
            <a:r>
              <a:rPr lang="en-GB" dirty="0" err="1">
                <a:latin typeface="Comic Sans MS" panose="030F0702030302020204" pitchFamily="66" charset="0"/>
              </a:rPr>
              <a:t>turas</a:t>
            </a:r>
            <a:r>
              <a:rPr lang="en-GB" dirty="0">
                <a:latin typeface="Comic Sans MS" panose="030F0702030302020204" pitchFamily="66" charset="0"/>
              </a:rPr>
              <a:t>:</a:t>
            </a:r>
            <a:br>
              <a:rPr lang="en-GB" dirty="0">
                <a:latin typeface="Comic Sans MS" panose="030F0702030302020204" pitchFamily="66" charset="0"/>
              </a:rPr>
            </a:br>
            <a:r>
              <a:rPr lang="en-GB" dirty="0">
                <a:latin typeface="Comic Sans MS" panose="030F0702030302020204" pitchFamily="66" charset="0"/>
              </a:rPr>
              <a:t/>
            </a:r>
            <a:br>
              <a:rPr lang="en-GB" dirty="0">
                <a:latin typeface="Comic Sans MS" panose="030F0702030302020204" pitchFamily="66" charset="0"/>
              </a:rPr>
            </a:br>
            <a:r>
              <a:rPr lang="en-GB" dirty="0">
                <a:latin typeface="Comic Sans MS" panose="030F0702030302020204" pitchFamily="66" charset="0"/>
              </a:rPr>
              <a:t>a) </a:t>
            </a:r>
            <a:r>
              <a:rPr lang="en-GB" dirty="0" err="1">
                <a:latin typeface="Comic Sans MS" panose="030F0702030302020204" pitchFamily="66" charset="0"/>
              </a:rPr>
              <a:t>agus</a:t>
            </a:r>
            <a:r>
              <a:rPr lang="en-GB" dirty="0">
                <a:latin typeface="Comic Sans MS" panose="030F0702030302020204" pitchFamily="66" charset="0"/>
              </a:rPr>
              <a:t> a’        b) </a:t>
            </a:r>
            <a:r>
              <a:rPr lang="en-GB" dirty="0" err="1">
                <a:latin typeface="Comic Sans MS" panose="030F0702030302020204" pitchFamily="66" charset="0"/>
              </a:rPr>
              <a:t>agus</a:t>
            </a:r>
            <a:r>
              <a:rPr lang="en-GB" dirty="0">
                <a:latin typeface="Comic Sans MS" panose="030F0702030302020204" pitchFamily="66" charset="0"/>
              </a:rPr>
              <a:t> a        c) </a:t>
            </a:r>
            <a:r>
              <a:rPr lang="en-GB" dirty="0" err="1">
                <a:latin typeface="Comic Sans MS" panose="030F0702030302020204" pitchFamily="66" charset="0"/>
              </a:rPr>
              <a:t>anns</a:t>
            </a:r>
            <a:r>
              <a:rPr lang="en-GB" dirty="0">
                <a:latin typeface="Comic Sans MS" panose="030F0702030302020204" pitchFamily="66" charset="0"/>
              </a:rPr>
              <a:t> a’</a:t>
            </a:r>
            <a:br>
              <a:rPr lang="en-GB" dirty="0">
                <a:latin typeface="Comic Sans MS" panose="030F0702030302020204" pitchFamily="66" charset="0"/>
              </a:rPr>
            </a:br>
            <a:r>
              <a:rPr lang="en-GB" dirty="0">
                <a:latin typeface="Comic Sans MS" panose="030F0702030302020204" pitchFamily="66" charset="0"/>
              </a:rPr>
              <a:t/>
            </a:r>
            <a:br>
              <a:rPr lang="en-GB" dirty="0">
                <a:latin typeface="Comic Sans MS" panose="030F0702030302020204" pitchFamily="66" charset="0"/>
              </a:rPr>
            </a:br>
            <a:r>
              <a:rPr lang="en-GB" sz="3100" dirty="0">
                <a:latin typeface="Comic Sans MS" panose="030F0702030302020204" pitchFamily="66" charset="0"/>
              </a:rPr>
              <a:t>1.  Cha </a:t>
            </a:r>
            <a:r>
              <a:rPr lang="en-GB" sz="3100" dirty="0" err="1">
                <a:latin typeface="Comic Sans MS" panose="030F0702030302020204" pitchFamily="66" charset="0"/>
              </a:rPr>
              <a:t>robh</a:t>
            </a:r>
            <a:r>
              <a:rPr lang="en-GB" sz="3100" dirty="0">
                <a:latin typeface="Comic Sans MS" panose="030F0702030302020204" pitchFamily="66" charset="0"/>
              </a:rPr>
              <a:t> an </a:t>
            </a:r>
            <a:r>
              <a:rPr lang="en-GB" sz="3100" dirty="0" err="1">
                <a:latin typeface="Comic Sans MS" panose="030F0702030302020204" pitchFamily="66" charset="0"/>
              </a:rPr>
              <a:t>leabhar</a:t>
            </a:r>
            <a:r>
              <a:rPr lang="en-GB" sz="3100" dirty="0">
                <a:latin typeface="Comic Sans MS" panose="030F0702030302020204" pitchFamily="66" charset="0"/>
              </a:rPr>
              <a:t> </a:t>
            </a:r>
            <a:r>
              <a:rPr lang="en-GB" sz="3100" dirty="0" err="1">
                <a:solidFill>
                  <a:srgbClr val="FF0000"/>
                </a:solidFill>
                <a:latin typeface="Comic Sans MS" panose="030F0702030302020204" pitchFamily="66" charset="0"/>
              </a:rPr>
              <a:t>sa</a:t>
            </a:r>
            <a:r>
              <a:rPr lang="en-GB" sz="3100" dirty="0">
                <a:latin typeface="Comic Sans MS" panose="030F0702030302020204" pitchFamily="66" charset="0"/>
              </a:rPr>
              <a:t> </a:t>
            </a:r>
            <a:r>
              <a:rPr lang="en-GB" sz="3100" dirty="0" err="1">
                <a:latin typeface="Comic Sans MS" panose="030F0702030302020204" pitchFamily="66" charset="0"/>
              </a:rPr>
              <a:t>bhaga</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r>
              <a:rPr lang="en-GB" sz="3100" dirty="0">
                <a:latin typeface="Comic Sans MS" panose="030F0702030302020204" pitchFamily="66" charset="0"/>
              </a:rPr>
              <a:t>2. </a:t>
            </a:r>
            <a:r>
              <a:rPr lang="en-GB" sz="3100" dirty="0" err="1">
                <a:latin typeface="Comic Sans MS" panose="030F0702030302020204" pitchFamily="66" charset="0"/>
              </a:rPr>
              <a:t>Ruith</a:t>
            </a:r>
            <a:r>
              <a:rPr lang="en-GB" sz="3100" dirty="0">
                <a:latin typeface="Comic Sans MS" panose="030F0702030302020204" pitchFamily="66" charset="0"/>
              </a:rPr>
              <a:t> an </a:t>
            </a:r>
            <a:r>
              <a:rPr lang="en-GB" sz="3100" dirty="0" err="1">
                <a:latin typeface="Comic Sans MS" panose="030F0702030302020204" pitchFamily="66" charset="0"/>
              </a:rPr>
              <a:t>duine</a:t>
            </a:r>
            <a:r>
              <a:rPr lang="en-GB" sz="3100" dirty="0">
                <a:latin typeface="Comic Sans MS" panose="030F0702030302020204" pitchFamily="66" charset="0"/>
              </a:rPr>
              <a:t> </a:t>
            </a:r>
            <a:r>
              <a:rPr lang="en-GB" sz="3100" dirty="0">
                <a:solidFill>
                  <a:srgbClr val="FF0000"/>
                </a:solidFill>
                <a:latin typeface="Comic Sans MS" panose="030F0702030302020204" pitchFamily="66" charset="0"/>
              </a:rPr>
              <a:t>‘s a </a:t>
            </a:r>
            <a:r>
              <a:rPr lang="en-GB" sz="3100" dirty="0" err="1">
                <a:latin typeface="Comic Sans MS" panose="030F0702030302020204" pitchFamily="66" charset="0"/>
              </a:rPr>
              <a:t>mhac</a:t>
            </a:r>
            <a:r>
              <a:rPr lang="en-GB" sz="3100" dirty="0">
                <a:latin typeface="Comic Sans MS" panose="030F0702030302020204" pitchFamily="66" charset="0"/>
              </a:rPr>
              <a:t> a-</a:t>
            </a:r>
            <a:r>
              <a:rPr lang="en-GB" sz="3100" dirty="0" err="1">
                <a:latin typeface="Comic Sans MS" panose="030F0702030302020204" pitchFamily="66" charset="0"/>
              </a:rPr>
              <a:t>steach</a:t>
            </a:r>
            <a:r>
              <a:rPr lang="en-GB" sz="3100" dirty="0">
                <a:latin typeface="Comic Sans MS" panose="030F0702030302020204" pitchFamily="66" charset="0"/>
              </a:rPr>
              <a:t> </a:t>
            </a:r>
            <a:r>
              <a:rPr lang="en-GB" sz="3100" dirty="0" err="1">
                <a:latin typeface="Comic Sans MS" panose="030F0702030302020204" pitchFamily="66" charset="0"/>
              </a:rPr>
              <a:t>dhan</a:t>
            </a:r>
            <a:r>
              <a:rPr lang="en-GB" sz="3100" dirty="0">
                <a:latin typeface="Comic Sans MS" panose="030F0702030302020204" pitchFamily="66" charset="0"/>
              </a:rPr>
              <a:t> </a:t>
            </a:r>
            <a:r>
              <a:rPr lang="en-GB" sz="3100" dirty="0" err="1">
                <a:latin typeface="Comic Sans MS" panose="030F0702030302020204" pitchFamily="66" charset="0"/>
              </a:rPr>
              <a:t>taigh</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r>
              <a:rPr lang="en-GB" sz="3100" dirty="0">
                <a:latin typeface="Comic Sans MS" panose="030F0702030302020204" pitchFamily="66" charset="0"/>
              </a:rPr>
              <a:t>3. </a:t>
            </a:r>
            <a:r>
              <a:rPr lang="en-GB" sz="3100" dirty="0" err="1">
                <a:latin typeface="Comic Sans MS" panose="030F0702030302020204" pitchFamily="66" charset="0"/>
              </a:rPr>
              <a:t>Cheannaich</a:t>
            </a:r>
            <a:r>
              <a:rPr lang="en-GB" sz="3100" dirty="0">
                <a:latin typeface="Comic Sans MS" panose="030F0702030302020204" pitchFamily="66" charset="0"/>
              </a:rPr>
              <a:t> mi am </a:t>
            </a:r>
            <a:r>
              <a:rPr lang="en-GB" sz="3100" dirty="0" err="1">
                <a:latin typeface="Comic Sans MS" panose="030F0702030302020204" pitchFamily="66" charset="0"/>
              </a:rPr>
              <a:t>bainne</a:t>
            </a:r>
            <a:r>
              <a:rPr lang="en-GB" sz="3100" dirty="0">
                <a:latin typeface="Comic Sans MS" panose="030F0702030302020204" pitchFamily="66" charset="0"/>
              </a:rPr>
              <a:t> </a:t>
            </a:r>
            <a:r>
              <a:rPr lang="en-GB" sz="3100" dirty="0">
                <a:solidFill>
                  <a:srgbClr val="FF0000"/>
                </a:solidFill>
                <a:latin typeface="Comic Sans MS" panose="030F0702030302020204" pitchFamily="66" charset="0"/>
              </a:rPr>
              <a:t>‘s a’ </a:t>
            </a:r>
            <a:r>
              <a:rPr lang="en-GB" sz="3100" dirty="0" err="1" smtClean="0">
                <a:latin typeface="Comic Sans MS" panose="030F0702030302020204" pitchFamily="66" charset="0"/>
              </a:rPr>
              <a:t>chèic</a:t>
            </a:r>
            <a:r>
              <a:rPr lang="en-GB" sz="3100" dirty="0" smtClean="0">
                <a:latin typeface="Comic Sans MS" panose="030F0702030302020204" pitchFamily="66" charset="0"/>
              </a:rPr>
              <a:t> </a:t>
            </a:r>
            <a:r>
              <a:rPr lang="en-GB" sz="3100" dirty="0" err="1">
                <a:solidFill>
                  <a:srgbClr val="FF0000"/>
                </a:solidFill>
                <a:latin typeface="Comic Sans MS" panose="030F0702030302020204" pitchFamily="66" charset="0"/>
              </a:rPr>
              <a:t>sa</a:t>
            </a:r>
            <a:r>
              <a:rPr lang="en-GB" sz="3100" dirty="0">
                <a:latin typeface="Comic Sans MS" panose="030F0702030302020204" pitchFamily="66" charset="0"/>
              </a:rPr>
              <a:t> </a:t>
            </a:r>
            <a:r>
              <a:rPr lang="en-GB" sz="3100" dirty="0" err="1">
                <a:latin typeface="Comic Sans MS" panose="030F0702030302020204" pitchFamily="66" charset="0"/>
              </a:rPr>
              <a:t>bhùth</a:t>
            </a:r>
            <a:r>
              <a:rPr lang="en-GB" sz="3100" dirty="0">
                <a:latin typeface="Comic Sans MS" panose="030F0702030302020204" pitchFamily="66" charset="0"/>
              </a:rPr>
              <a:t> </a:t>
            </a:r>
            <a:r>
              <a:rPr lang="en-GB" sz="3100" dirty="0" err="1">
                <a:latin typeface="Comic Sans MS" panose="030F0702030302020204" pitchFamily="66" charset="0"/>
              </a:rPr>
              <a:t>mhòr</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r>
              <a:rPr lang="en-GB" sz="3100" dirty="0">
                <a:latin typeface="Comic Sans MS" panose="030F0702030302020204" pitchFamily="66" charset="0"/>
              </a:rPr>
              <a:t>4. </a:t>
            </a:r>
            <a:r>
              <a:rPr lang="en-GB" sz="3100" dirty="0" err="1">
                <a:latin typeface="Comic Sans MS" panose="030F0702030302020204" pitchFamily="66" charset="0"/>
              </a:rPr>
              <a:t>Sheòl</a:t>
            </a:r>
            <a:r>
              <a:rPr lang="en-GB" sz="3100" dirty="0">
                <a:latin typeface="Comic Sans MS" panose="030F0702030302020204" pitchFamily="66" charset="0"/>
              </a:rPr>
              <a:t> </a:t>
            </a:r>
            <a:r>
              <a:rPr lang="en-GB" sz="3100" dirty="0" err="1">
                <a:latin typeface="Comic Sans MS" panose="030F0702030302020204" pitchFamily="66" charset="0"/>
              </a:rPr>
              <a:t>sinn</a:t>
            </a:r>
            <a:r>
              <a:rPr lang="en-GB" sz="3100" dirty="0">
                <a:latin typeface="Comic Sans MS" panose="030F0702030302020204" pitchFamily="66" charset="0"/>
              </a:rPr>
              <a:t> air </a:t>
            </a:r>
            <a:r>
              <a:rPr lang="en-GB" sz="3100" dirty="0" err="1">
                <a:latin typeface="Comic Sans MS" panose="030F0702030302020204" pitchFamily="66" charset="0"/>
              </a:rPr>
              <a:t>falbh</a:t>
            </a:r>
            <a:r>
              <a:rPr lang="en-GB" sz="3100" dirty="0">
                <a:latin typeface="Comic Sans MS" panose="030F0702030302020204" pitchFamily="66" charset="0"/>
              </a:rPr>
              <a:t> </a:t>
            </a:r>
            <a:r>
              <a:rPr lang="en-GB" sz="3100" dirty="0" err="1">
                <a:solidFill>
                  <a:srgbClr val="FF0000"/>
                </a:solidFill>
                <a:latin typeface="Comic Sans MS" panose="030F0702030302020204" pitchFamily="66" charset="0"/>
              </a:rPr>
              <a:t>sa</a:t>
            </a:r>
            <a:r>
              <a:rPr lang="en-GB" sz="3100" dirty="0">
                <a:latin typeface="Comic Sans MS" panose="030F0702030302020204" pitchFamily="66" charset="0"/>
              </a:rPr>
              <a:t> </a:t>
            </a:r>
            <a:r>
              <a:rPr lang="en-GB" sz="3100" dirty="0" err="1">
                <a:latin typeface="Comic Sans MS" panose="030F0702030302020204" pitchFamily="66" charset="0"/>
              </a:rPr>
              <a:t>mhadainn</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r>
              <a:rPr lang="en-GB" sz="3100" dirty="0">
                <a:latin typeface="Comic Sans MS" panose="030F0702030302020204" pitchFamily="66" charset="0"/>
              </a:rPr>
              <a:t>5. </a:t>
            </a:r>
            <a:r>
              <a:rPr lang="en-GB" sz="3100" dirty="0" err="1">
                <a:latin typeface="Comic Sans MS" panose="030F0702030302020204" pitchFamily="66" charset="0"/>
              </a:rPr>
              <a:t>Chunnaic</a:t>
            </a:r>
            <a:r>
              <a:rPr lang="en-GB" sz="3100" dirty="0">
                <a:latin typeface="Comic Sans MS" panose="030F0702030302020204" pitchFamily="66" charset="0"/>
              </a:rPr>
              <a:t> </a:t>
            </a:r>
            <a:r>
              <a:rPr lang="en-GB" sz="3100" dirty="0" err="1">
                <a:latin typeface="Comic Sans MS" panose="030F0702030302020204" pitchFamily="66" charset="0"/>
              </a:rPr>
              <a:t>sinn</a:t>
            </a:r>
            <a:r>
              <a:rPr lang="en-GB" sz="3100" dirty="0">
                <a:latin typeface="Comic Sans MS" panose="030F0702030302020204" pitchFamily="66" charset="0"/>
              </a:rPr>
              <a:t> </a:t>
            </a:r>
            <a:r>
              <a:rPr lang="en-GB" sz="3100" dirty="0" err="1">
                <a:latin typeface="Comic Sans MS" panose="030F0702030302020204" pitchFamily="66" charset="0"/>
              </a:rPr>
              <a:t>mo</a:t>
            </a:r>
            <a:r>
              <a:rPr lang="en-GB" sz="3100" dirty="0">
                <a:latin typeface="Comic Sans MS" panose="030F0702030302020204" pitchFamily="66" charset="0"/>
              </a:rPr>
              <a:t> </a:t>
            </a:r>
            <a:r>
              <a:rPr lang="en-GB" sz="3100" dirty="0" err="1">
                <a:latin typeface="Comic Sans MS" panose="030F0702030302020204" pitchFamily="66" charset="0"/>
              </a:rPr>
              <a:t>charaid</a:t>
            </a:r>
            <a:r>
              <a:rPr lang="en-GB" sz="3100" dirty="0">
                <a:latin typeface="Comic Sans MS" panose="030F0702030302020204" pitchFamily="66" charset="0"/>
              </a:rPr>
              <a:t> </a:t>
            </a:r>
            <a:r>
              <a:rPr lang="en-GB" sz="3100" dirty="0">
                <a:solidFill>
                  <a:srgbClr val="FF0000"/>
                </a:solidFill>
                <a:latin typeface="Comic Sans MS" panose="030F0702030302020204" pitchFamily="66" charset="0"/>
              </a:rPr>
              <a:t>‘s a </a:t>
            </a:r>
            <a:r>
              <a:rPr lang="en-GB" sz="3100" dirty="0" err="1">
                <a:latin typeface="Comic Sans MS" panose="030F0702030302020204" pitchFamily="66" charset="0"/>
              </a:rPr>
              <a:t>piuthar</a:t>
            </a:r>
            <a:r>
              <a:rPr lang="en-GB" sz="3100" dirty="0">
                <a:latin typeface="Comic Sans MS" panose="030F0702030302020204" pitchFamily="66" charset="0"/>
              </a:rPr>
              <a:t> air a’ </a:t>
            </a:r>
            <a:r>
              <a:rPr lang="en-GB" sz="3100" dirty="0" err="1">
                <a:latin typeface="Comic Sans MS" panose="030F0702030302020204" pitchFamily="66" charset="0"/>
              </a:rPr>
              <a:t>chidhe</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endParaRPr lang="en-GB" sz="3100" dirty="0">
              <a:latin typeface="Comic Sans MS" panose="030F0702030302020204" pitchFamily="66" charset="0"/>
            </a:endParaRPr>
          </a:p>
        </p:txBody>
      </p:sp>
    </p:spTree>
    <p:extLst>
      <p:ext uri="{BB962C8B-B14F-4D97-AF65-F5344CB8AC3E}">
        <p14:creationId xmlns:p14="http://schemas.microsoft.com/office/powerpoint/2010/main" val="2392008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2C18A-D0A2-47CF-A641-7D8F754235BF}"/>
              </a:ext>
            </a:extLst>
          </p:cNvPr>
          <p:cNvSpPr>
            <a:spLocks noGrp="1"/>
          </p:cNvSpPr>
          <p:nvPr>
            <p:ph type="title"/>
          </p:nvPr>
        </p:nvSpPr>
        <p:spPr>
          <a:xfrm>
            <a:off x="707571" y="2977697"/>
            <a:ext cx="10515600" cy="1325563"/>
          </a:xfrm>
        </p:spPr>
        <p:txBody>
          <a:bodyPr>
            <a:normAutofit fontScale="90000"/>
          </a:bodyPr>
          <a:lstStyle/>
          <a:p>
            <a:r>
              <a:rPr lang="en-GB" sz="3800" dirty="0" err="1">
                <a:latin typeface="Comic Sans MS" panose="030F0702030302020204" pitchFamily="66" charset="0"/>
              </a:rPr>
              <a:t>Lìon</a:t>
            </a:r>
            <a:r>
              <a:rPr lang="en-GB" sz="3800" dirty="0">
                <a:latin typeface="Comic Sans MS" panose="030F0702030302020204" pitchFamily="66" charset="0"/>
              </a:rPr>
              <a:t> </a:t>
            </a:r>
            <a:r>
              <a:rPr lang="en-GB" sz="3800" dirty="0" err="1">
                <a:latin typeface="Comic Sans MS" panose="030F0702030302020204" pitchFamily="66" charset="0"/>
              </a:rPr>
              <a:t>na</a:t>
            </a:r>
            <a:r>
              <a:rPr lang="en-GB" sz="3800" dirty="0">
                <a:latin typeface="Comic Sans MS" panose="030F0702030302020204" pitchFamily="66" charset="0"/>
              </a:rPr>
              <a:t> </a:t>
            </a:r>
            <a:r>
              <a:rPr lang="en-GB" sz="3800" dirty="0" err="1">
                <a:latin typeface="Comic Sans MS" panose="030F0702030302020204" pitchFamily="66" charset="0"/>
              </a:rPr>
              <a:t>beàrnan</a:t>
            </a:r>
            <a:r>
              <a:rPr lang="en-GB" sz="3800" dirty="0">
                <a:latin typeface="Comic Sans MS" panose="030F0702030302020204" pitchFamily="66" charset="0"/>
              </a:rPr>
              <a:t> </a:t>
            </a:r>
            <a:r>
              <a:rPr lang="en-GB" sz="3800" dirty="0" err="1">
                <a:latin typeface="Comic Sans MS" panose="030F0702030302020204" pitchFamily="66" charset="0"/>
              </a:rPr>
              <a:t>gus</a:t>
            </a:r>
            <a:r>
              <a:rPr lang="en-GB" sz="3800" dirty="0">
                <a:latin typeface="Comic Sans MS" panose="030F0702030302020204" pitchFamily="66" charset="0"/>
              </a:rPr>
              <a:t> an </a:t>
            </a:r>
            <a:r>
              <a:rPr lang="en-GB" sz="3800" dirty="0" err="1">
                <a:latin typeface="Comic Sans MS" panose="030F0702030302020204" pitchFamily="66" charset="0"/>
              </a:rPr>
              <a:t>dèan</a:t>
            </a:r>
            <a:r>
              <a:rPr lang="en-GB" sz="3800" dirty="0">
                <a:latin typeface="Comic Sans MS" panose="030F0702030302020204" pitchFamily="66" charset="0"/>
              </a:rPr>
              <a:t> </a:t>
            </a:r>
            <a:r>
              <a:rPr lang="en-GB" sz="3800" dirty="0" err="1">
                <a:latin typeface="Comic Sans MS" panose="030F0702030302020204" pitchFamily="66" charset="0"/>
              </a:rPr>
              <a:t>na</a:t>
            </a:r>
            <a:r>
              <a:rPr lang="en-GB" sz="3800" dirty="0">
                <a:latin typeface="Comic Sans MS" panose="030F0702030302020204" pitchFamily="66" charset="0"/>
              </a:rPr>
              <a:t> </a:t>
            </a:r>
            <a:r>
              <a:rPr lang="en-GB" sz="3800" dirty="0" err="1">
                <a:latin typeface="Comic Sans MS" panose="030F0702030302020204" pitchFamily="66" charset="0"/>
              </a:rPr>
              <a:t>seantansan</a:t>
            </a:r>
            <a:r>
              <a:rPr lang="en-GB" sz="3800" dirty="0">
                <a:latin typeface="Comic Sans MS" panose="030F0702030302020204" pitchFamily="66" charset="0"/>
              </a:rPr>
              <a:t> </a:t>
            </a:r>
            <a:r>
              <a:rPr lang="en-GB" sz="3800" dirty="0" err="1">
                <a:latin typeface="Comic Sans MS" panose="030F0702030302020204" pitchFamily="66" charset="0"/>
              </a:rPr>
              <a:t>ciall</a:t>
            </a:r>
            <a:r>
              <a:rPr lang="en-GB" sz="3800" dirty="0">
                <a:latin typeface="Comic Sans MS" panose="030F0702030302020204" pitchFamily="66" charset="0"/>
              </a:rPr>
              <a:t>.</a:t>
            </a:r>
            <a:r>
              <a:rPr lang="en-GB" dirty="0">
                <a:latin typeface="Comic Sans MS" panose="030F0702030302020204" pitchFamily="66" charset="0"/>
              </a:rPr>
              <a:t/>
            </a:r>
            <a:br>
              <a:rPr lang="en-GB" dirty="0">
                <a:latin typeface="Comic Sans MS" panose="030F0702030302020204" pitchFamily="66" charset="0"/>
              </a:rPr>
            </a:br>
            <a:r>
              <a:rPr lang="en-GB" dirty="0">
                <a:latin typeface="Comic Sans MS" panose="030F0702030302020204" pitchFamily="66" charset="0"/>
              </a:rPr>
              <a:t/>
            </a:r>
            <a:br>
              <a:rPr lang="en-GB" dirty="0">
                <a:latin typeface="Comic Sans MS" panose="030F0702030302020204" pitchFamily="66" charset="0"/>
              </a:rPr>
            </a:br>
            <a:r>
              <a:rPr lang="en-GB" dirty="0">
                <a:latin typeface="Comic Sans MS" panose="030F0702030302020204" pitchFamily="66" charset="0"/>
              </a:rPr>
              <a:t>a) ‘s a’        b) ‘s a        c) </a:t>
            </a:r>
            <a:r>
              <a:rPr lang="en-GB" dirty="0" err="1">
                <a:latin typeface="Comic Sans MS" panose="030F0702030302020204" pitchFamily="66" charset="0"/>
              </a:rPr>
              <a:t>sa</a:t>
            </a:r>
            <a:r>
              <a:rPr lang="en-GB" dirty="0">
                <a:latin typeface="Comic Sans MS" panose="030F0702030302020204" pitchFamily="66" charset="0"/>
              </a:rPr>
              <a:t/>
            </a:r>
            <a:br>
              <a:rPr lang="en-GB" dirty="0">
                <a:latin typeface="Comic Sans MS" panose="030F0702030302020204" pitchFamily="66" charset="0"/>
              </a:rPr>
            </a:br>
            <a:r>
              <a:rPr lang="en-GB" dirty="0">
                <a:latin typeface="Comic Sans MS" panose="030F0702030302020204" pitchFamily="66" charset="0"/>
              </a:rPr>
              <a:t/>
            </a:r>
            <a:br>
              <a:rPr lang="en-GB" dirty="0">
                <a:latin typeface="Comic Sans MS" panose="030F0702030302020204" pitchFamily="66" charset="0"/>
              </a:rPr>
            </a:br>
            <a:r>
              <a:rPr lang="en-GB" sz="3100" dirty="0">
                <a:latin typeface="Comic Sans MS" panose="030F0702030302020204" pitchFamily="66" charset="0"/>
              </a:rPr>
              <a:t>1.  </a:t>
            </a:r>
            <a:r>
              <a:rPr lang="en-GB" sz="3100" dirty="0" err="1">
                <a:latin typeface="Comic Sans MS" panose="030F0702030302020204" pitchFamily="66" charset="0"/>
              </a:rPr>
              <a:t>Dh’fhàg</a:t>
            </a:r>
            <a:r>
              <a:rPr lang="en-GB" sz="3100" dirty="0">
                <a:latin typeface="Comic Sans MS" panose="030F0702030302020204" pitchFamily="66" charset="0"/>
              </a:rPr>
              <a:t> mi </a:t>
            </a:r>
            <a:r>
              <a:rPr lang="en-GB" sz="3100" dirty="0" err="1">
                <a:latin typeface="Comic Sans MS" panose="030F0702030302020204" pitchFamily="66" charset="0"/>
              </a:rPr>
              <a:t>mo</a:t>
            </a:r>
            <a:r>
              <a:rPr lang="en-GB" sz="3100" dirty="0">
                <a:latin typeface="Comic Sans MS" panose="030F0702030302020204" pitchFamily="66" charset="0"/>
              </a:rPr>
              <a:t> </a:t>
            </a:r>
            <a:r>
              <a:rPr lang="en-GB" sz="3100" dirty="0" err="1">
                <a:latin typeface="Comic Sans MS" panose="030F0702030302020204" pitchFamily="66" charset="0"/>
              </a:rPr>
              <a:t>bhaga</a:t>
            </a:r>
            <a:r>
              <a:rPr lang="en-GB" sz="3100" dirty="0">
                <a:latin typeface="Comic Sans MS" panose="030F0702030302020204" pitchFamily="66" charset="0"/>
              </a:rPr>
              <a:t> ………………… </a:t>
            </a:r>
            <a:r>
              <a:rPr lang="en-GB" sz="3100" dirty="0" err="1" smtClean="0">
                <a:latin typeface="Comic Sans MS" panose="030F0702030302020204" pitchFamily="66" charset="0"/>
              </a:rPr>
              <a:t>chlasrum</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r>
              <a:rPr lang="en-GB" sz="3100" dirty="0">
                <a:latin typeface="Comic Sans MS" panose="030F0702030302020204" pitchFamily="66" charset="0"/>
              </a:rPr>
              <a:t>2. </a:t>
            </a:r>
            <a:r>
              <a:rPr lang="en-GB" sz="3100" dirty="0" err="1">
                <a:latin typeface="Comic Sans MS" panose="030F0702030302020204" pitchFamily="66" charset="0"/>
              </a:rPr>
              <a:t>Choinnich</a:t>
            </a:r>
            <a:r>
              <a:rPr lang="en-GB" sz="3100" dirty="0">
                <a:latin typeface="Comic Sans MS" panose="030F0702030302020204" pitchFamily="66" charset="0"/>
              </a:rPr>
              <a:t> mi </a:t>
            </a:r>
            <a:r>
              <a:rPr lang="en-GB" sz="3100" dirty="0" err="1">
                <a:latin typeface="Comic Sans MS" panose="030F0702030302020204" pitchFamily="66" charset="0"/>
              </a:rPr>
              <a:t>ri</a:t>
            </a:r>
            <a:r>
              <a:rPr lang="en-GB" sz="3100" dirty="0">
                <a:latin typeface="Comic Sans MS" panose="030F0702030302020204" pitchFamily="66" charset="0"/>
              </a:rPr>
              <a:t> </a:t>
            </a:r>
            <a:r>
              <a:rPr lang="en-GB" sz="3100" dirty="0" err="1">
                <a:latin typeface="Comic Sans MS" panose="030F0702030302020204" pitchFamily="66" charset="0"/>
              </a:rPr>
              <a:t>mo</a:t>
            </a:r>
            <a:r>
              <a:rPr lang="en-GB" sz="3100" dirty="0">
                <a:latin typeface="Comic Sans MS" panose="030F0702030302020204" pitchFamily="66" charset="0"/>
              </a:rPr>
              <a:t> </a:t>
            </a:r>
            <a:r>
              <a:rPr lang="en-GB" sz="3100" dirty="0" err="1">
                <a:latin typeface="Comic Sans MS" panose="030F0702030302020204" pitchFamily="66" charset="0"/>
              </a:rPr>
              <a:t>charaid</a:t>
            </a:r>
            <a:r>
              <a:rPr lang="en-GB" sz="3100" dirty="0">
                <a:latin typeface="Comic Sans MS" panose="030F0702030302020204" pitchFamily="66" charset="0"/>
              </a:rPr>
              <a:t> ……….. </a:t>
            </a:r>
            <a:r>
              <a:rPr lang="en-GB" sz="3100" dirty="0" err="1">
                <a:latin typeface="Comic Sans MS" panose="030F0702030302020204" pitchFamily="66" charset="0"/>
              </a:rPr>
              <a:t>cù</a:t>
            </a:r>
            <a:r>
              <a:rPr lang="en-GB" sz="3100" dirty="0">
                <a:latin typeface="Comic Sans MS" panose="030F0702030302020204" pitchFamily="66" charset="0"/>
              </a:rPr>
              <a:t> </a:t>
            </a:r>
            <a:r>
              <a:rPr lang="en-GB" sz="3100" dirty="0" err="1">
                <a:latin typeface="Comic Sans MS" panose="030F0702030302020204" pitchFamily="66" charset="0"/>
              </a:rPr>
              <a:t>ùr</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r>
              <a:rPr lang="en-GB" sz="3100" dirty="0">
                <a:latin typeface="Comic Sans MS" panose="030F0702030302020204" pitchFamily="66" charset="0"/>
              </a:rPr>
              <a:t>3. </a:t>
            </a:r>
            <a:r>
              <a:rPr lang="en-GB" sz="3100" dirty="0" err="1">
                <a:latin typeface="Comic Sans MS" panose="030F0702030302020204" pitchFamily="66" charset="0"/>
              </a:rPr>
              <a:t>Ghabh</a:t>
            </a:r>
            <a:r>
              <a:rPr lang="en-GB" sz="3100" dirty="0">
                <a:latin typeface="Comic Sans MS" panose="030F0702030302020204" pitchFamily="66" charset="0"/>
              </a:rPr>
              <a:t> an </a:t>
            </a:r>
            <a:r>
              <a:rPr lang="en-GB" sz="3100" dirty="0" err="1">
                <a:latin typeface="Comic Sans MS" panose="030F0702030302020204" pitchFamily="66" charset="0"/>
              </a:rPr>
              <a:t>tidsear</a:t>
            </a:r>
            <a:r>
              <a:rPr lang="en-GB" sz="3100" dirty="0">
                <a:latin typeface="Comic Sans MS" panose="030F0702030302020204" pitchFamily="66" charset="0"/>
              </a:rPr>
              <a:t> ……………… </a:t>
            </a:r>
            <a:r>
              <a:rPr lang="en-GB" sz="3100" dirty="0" err="1">
                <a:latin typeface="Comic Sans MS" panose="030F0702030302020204" pitchFamily="66" charset="0"/>
              </a:rPr>
              <a:t>chlann</a:t>
            </a:r>
            <a:r>
              <a:rPr lang="en-GB" sz="3100" dirty="0">
                <a:latin typeface="Comic Sans MS" panose="030F0702030302020204" pitchFamily="66" charset="0"/>
              </a:rPr>
              <a:t> an </a:t>
            </a:r>
            <a:r>
              <a:rPr lang="en-GB" sz="3100" dirty="0" err="1">
                <a:latin typeface="Comic Sans MS" panose="030F0702030302020204" pitchFamily="66" charset="0"/>
              </a:rPr>
              <a:t>dìnnear</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r>
              <a:rPr lang="en-GB" sz="3100" dirty="0">
                <a:latin typeface="Comic Sans MS" panose="030F0702030302020204" pitchFamily="66" charset="0"/>
              </a:rPr>
              <a:t>4. </a:t>
            </a:r>
            <a:r>
              <a:rPr lang="en-GB" sz="3100" dirty="0" err="1">
                <a:latin typeface="Comic Sans MS" panose="030F0702030302020204" pitchFamily="66" charset="0"/>
              </a:rPr>
              <a:t>Chaidh</a:t>
            </a:r>
            <a:r>
              <a:rPr lang="en-GB" sz="3100" dirty="0">
                <a:latin typeface="Comic Sans MS" panose="030F0702030302020204" pitchFamily="66" charset="0"/>
              </a:rPr>
              <a:t> </a:t>
            </a:r>
            <a:r>
              <a:rPr lang="en-GB" sz="3100" dirty="0" err="1">
                <a:latin typeface="Comic Sans MS" panose="030F0702030302020204" pitchFamily="66" charset="0"/>
              </a:rPr>
              <a:t>sinn</a:t>
            </a:r>
            <a:r>
              <a:rPr lang="en-GB" sz="3100" dirty="0">
                <a:latin typeface="Comic Sans MS" panose="030F0702030302020204" pitchFamily="66" charset="0"/>
              </a:rPr>
              <a:t> </a:t>
            </a:r>
            <a:r>
              <a:rPr lang="en-GB" sz="3100" dirty="0" err="1">
                <a:latin typeface="Comic Sans MS" panose="030F0702030302020204" pitchFamily="66" charset="0"/>
              </a:rPr>
              <a:t>dhan</a:t>
            </a:r>
            <a:r>
              <a:rPr lang="en-GB" sz="3100" dirty="0">
                <a:latin typeface="Comic Sans MS" panose="030F0702030302020204" pitchFamily="66" charset="0"/>
              </a:rPr>
              <a:t> </a:t>
            </a:r>
            <a:r>
              <a:rPr lang="en-GB" sz="3100" dirty="0" err="1">
                <a:latin typeface="Comic Sans MS" panose="030F0702030302020204" pitchFamily="66" charset="0"/>
              </a:rPr>
              <a:t>bhaile</a:t>
            </a:r>
            <a:r>
              <a:rPr lang="en-GB" sz="3100" dirty="0">
                <a:latin typeface="Comic Sans MS" panose="030F0702030302020204" pitchFamily="66" charset="0"/>
              </a:rPr>
              <a:t> ………… </a:t>
            </a:r>
            <a:r>
              <a:rPr lang="en-GB" sz="3100" dirty="0" err="1">
                <a:latin typeface="Comic Sans MS" panose="030F0702030302020204" pitchFamily="66" charset="0"/>
              </a:rPr>
              <a:t>chàr</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r>
              <a:rPr lang="en-GB" sz="3100" dirty="0">
                <a:latin typeface="Comic Sans MS" panose="030F0702030302020204" pitchFamily="66" charset="0"/>
              </a:rPr>
              <a:t>5. </a:t>
            </a:r>
            <a:r>
              <a:rPr lang="en-GB" sz="3100" dirty="0" err="1">
                <a:latin typeface="Comic Sans MS" panose="030F0702030302020204" pitchFamily="66" charset="0"/>
              </a:rPr>
              <a:t>Chuir</a:t>
            </a:r>
            <a:r>
              <a:rPr lang="en-GB" sz="3100" dirty="0">
                <a:latin typeface="Comic Sans MS" panose="030F0702030302020204" pitchFamily="66" charset="0"/>
              </a:rPr>
              <a:t> am </a:t>
            </a:r>
            <a:r>
              <a:rPr lang="en-GB" sz="3100" dirty="0" err="1">
                <a:latin typeface="Comic Sans MS" panose="030F0702030302020204" pitchFamily="66" charset="0"/>
              </a:rPr>
              <a:t>balach</a:t>
            </a:r>
            <a:r>
              <a:rPr lang="en-GB" sz="3100" dirty="0">
                <a:latin typeface="Comic Sans MS" panose="030F0702030302020204" pitchFamily="66" charset="0"/>
              </a:rPr>
              <a:t> air a </a:t>
            </a:r>
            <a:r>
              <a:rPr lang="en-GB" sz="3100" dirty="0" err="1">
                <a:latin typeface="Comic Sans MS" panose="030F0702030302020204" pitchFamily="66" charset="0"/>
              </a:rPr>
              <a:t>chòta</a:t>
            </a:r>
            <a:r>
              <a:rPr lang="en-GB" sz="3100" dirty="0">
                <a:latin typeface="Comic Sans MS" panose="030F0702030302020204" pitchFamily="66" charset="0"/>
              </a:rPr>
              <a:t> …………….. </a:t>
            </a:r>
            <a:r>
              <a:rPr lang="en-GB" sz="3100" dirty="0" err="1">
                <a:latin typeface="Comic Sans MS" panose="030F0702030302020204" pitchFamily="66" charset="0"/>
              </a:rPr>
              <a:t>b</a:t>
            </a:r>
            <a:r>
              <a:rPr lang="en-GB" sz="3100" dirty="0" err="1" smtClean="0">
                <a:latin typeface="Comic Sans MS" panose="030F0702030302020204" pitchFamily="66" charset="0"/>
              </a:rPr>
              <a:t>hòtannan</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endParaRPr lang="en-GB" sz="3100" dirty="0">
              <a:latin typeface="Comic Sans MS" panose="030F0702030302020204" pitchFamily="66" charset="0"/>
            </a:endParaRPr>
          </a:p>
        </p:txBody>
      </p:sp>
    </p:spTree>
    <p:extLst>
      <p:ext uri="{BB962C8B-B14F-4D97-AF65-F5344CB8AC3E}">
        <p14:creationId xmlns:p14="http://schemas.microsoft.com/office/powerpoint/2010/main" val="1366636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3029D-904A-4075-90DC-BA87D37C199A}"/>
              </a:ext>
            </a:extLst>
          </p:cNvPr>
          <p:cNvSpPr>
            <a:spLocks noGrp="1"/>
          </p:cNvSpPr>
          <p:nvPr>
            <p:ph type="title"/>
          </p:nvPr>
        </p:nvSpPr>
        <p:spPr/>
        <p:txBody>
          <a:bodyPr>
            <a:normAutofit/>
          </a:bodyPr>
          <a:lstStyle/>
          <a:p>
            <a:r>
              <a:rPr lang="en-GB" sz="6000" dirty="0" err="1">
                <a:latin typeface="Comic Sans MS" panose="030F0702030302020204" pitchFamily="66" charset="0"/>
              </a:rPr>
              <a:t>Amas</a:t>
            </a:r>
            <a:r>
              <a:rPr lang="en-GB" sz="6000" dirty="0">
                <a:latin typeface="Comic Sans MS" panose="030F0702030302020204" pitchFamily="66" charset="0"/>
              </a:rPr>
              <a:t> </a:t>
            </a:r>
            <a:r>
              <a:rPr lang="en-GB" sz="6000" dirty="0" err="1">
                <a:latin typeface="Comic Sans MS" panose="030F0702030302020204" pitchFamily="66" charset="0"/>
              </a:rPr>
              <a:t>ionnsachaidh</a:t>
            </a:r>
            <a:r>
              <a:rPr lang="en-GB" sz="6000" dirty="0">
                <a:latin typeface="Comic Sans MS" panose="030F0702030302020204" pitchFamily="66" charset="0"/>
              </a:rPr>
              <a:t>:</a:t>
            </a:r>
          </a:p>
        </p:txBody>
      </p:sp>
      <p:sp>
        <p:nvSpPr>
          <p:cNvPr id="3" name="Content Placeholder 2">
            <a:extLst>
              <a:ext uri="{FF2B5EF4-FFF2-40B4-BE49-F238E27FC236}">
                <a16:creationId xmlns:a16="http://schemas.microsoft.com/office/drawing/2014/main" id="{2627C5CE-849C-49A6-BBAB-A7711F056386}"/>
              </a:ext>
            </a:extLst>
          </p:cNvPr>
          <p:cNvSpPr>
            <a:spLocks noGrp="1"/>
          </p:cNvSpPr>
          <p:nvPr>
            <p:ph idx="1"/>
          </p:nvPr>
        </p:nvSpPr>
        <p:spPr/>
        <p:txBody>
          <a:bodyPr>
            <a:normAutofit lnSpcReduction="10000"/>
          </a:bodyPr>
          <a:lstStyle/>
          <a:p>
            <a:pPr>
              <a:lnSpc>
                <a:spcPct val="150000"/>
              </a:lnSpc>
            </a:pPr>
            <a:r>
              <a:rPr lang="en-GB" sz="4800" i="1" dirty="0" err="1">
                <a:latin typeface="Comic Sans MS" panose="030F0702030302020204" pitchFamily="66" charset="0"/>
              </a:rPr>
              <a:t>Tha</a:t>
            </a:r>
            <a:r>
              <a:rPr lang="en-GB" sz="4800" i="1" dirty="0">
                <a:latin typeface="Comic Sans MS" panose="030F0702030302020204" pitchFamily="66" charset="0"/>
              </a:rPr>
              <a:t> mi a’ </a:t>
            </a:r>
            <a:r>
              <a:rPr lang="en-GB" sz="4800" i="1" dirty="0" err="1">
                <a:latin typeface="Comic Sans MS" panose="030F0702030302020204" pitchFamily="66" charset="0"/>
              </a:rPr>
              <a:t>tuigsinn</a:t>
            </a:r>
            <a:r>
              <a:rPr lang="en-GB" sz="4800" i="1" dirty="0">
                <a:latin typeface="Comic Sans MS" panose="030F0702030302020204" pitchFamily="66" charset="0"/>
              </a:rPr>
              <a:t> an </a:t>
            </a:r>
            <a:r>
              <a:rPr lang="en-GB" sz="4800" i="1" dirty="0" err="1">
                <a:latin typeface="Comic Sans MS" panose="030F0702030302020204" pitchFamily="66" charset="0"/>
              </a:rPr>
              <a:t>diofar</a:t>
            </a:r>
            <a:r>
              <a:rPr lang="en-GB" sz="4800" i="1" dirty="0">
                <a:latin typeface="Comic Sans MS" panose="030F0702030302020204" pitchFamily="66" charset="0"/>
              </a:rPr>
              <a:t> </a:t>
            </a:r>
            <a:r>
              <a:rPr lang="en-GB" sz="4800" i="1" dirty="0" err="1">
                <a:latin typeface="Comic Sans MS" panose="030F0702030302020204" pitchFamily="66" charset="0"/>
              </a:rPr>
              <a:t>eadar</a:t>
            </a:r>
            <a:r>
              <a:rPr lang="en-GB" sz="4800" i="1" dirty="0">
                <a:latin typeface="Comic Sans MS" panose="030F0702030302020204" pitchFamily="66" charset="0"/>
              </a:rPr>
              <a:t> </a:t>
            </a:r>
          </a:p>
          <a:p>
            <a:pPr marL="0" indent="0">
              <a:lnSpc>
                <a:spcPct val="150000"/>
              </a:lnSpc>
              <a:buNone/>
            </a:pPr>
            <a:r>
              <a:rPr lang="en-GB" sz="4800" b="1" dirty="0">
                <a:solidFill>
                  <a:srgbClr val="002060"/>
                </a:solidFill>
                <a:latin typeface="Comic Sans MS" panose="030F0702030302020204" pitchFamily="66" charset="0"/>
              </a:rPr>
              <a:t>’s an </a:t>
            </a:r>
            <a:r>
              <a:rPr lang="en-GB" sz="4800" i="1" dirty="0" err="1">
                <a:latin typeface="Comic Sans MS" panose="030F0702030302020204" pitchFamily="66" charset="0"/>
              </a:rPr>
              <a:t>agus</a:t>
            </a:r>
            <a:r>
              <a:rPr lang="en-GB" sz="4800" b="1" dirty="0">
                <a:latin typeface="Comic Sans MS" panose="030F0702030302020204" pitchFamily="66" charset="0"/>
              </a:rPr>
              <a:t> </a:t>
            </a:r>
            <a:r>
              <a:rPr lang="en-GB" sz="4800" b="1" dirty="0">
                <a:solidFill>
                  <a:srgbClr val="00B050"/>
                </a:solidFill>
                <a:latin typeface="Comic Sans MS" panose="030F0702030302020204" pitchFamily="66" charset="0"/>
              </a:rPr>
              <a:t>san</a:t>
            </a:r>
            <a:r>
              <a:rPr lang="en-GB" sz="4800" b="1" dirty="0">
                <a:latin typeface="Comic Sans MS" panose="030F0702030302020204" pitchFamily="66" charset="0"/>
              </a:rPr>
              <a:t> </a:t>
            </a:r>
            <a:r>
              <a:rPr lang="en-GB" sz="4800" i="1" dirty="0" err="1">
                <a:latin typeface="Comic Sans MS" panose="030F0702030302020204" pitchFamily="66" charset="0"/>
              </a:rPr>
              <a:t>agus</a:t>
            </a:r>
            <a:r>
              <a:rPr lang="en-GB" sz="4800" i="1" dirty="0">
                <a:latin typeface="Comic Sans MS" panose="030F0702030302020204" pitchFamily="66" charset="0"/>
              </a:rPr>
              <a:t> is </a:t>
            </a:r>
            <a:r>
              <a:rPr lang="en-GB" sz="4800" i="1" dirty="0" err="1">
                <a:latin typeface="Comic Sans MS" panose="030F0702030302020204" pitchFamily="66" charset="0"/>
              </a:rPr>
              <a:t>urrainn</a:t>
            </a:r>
            <a:r>
              <a:rPr lang="en-GB" sz="4800" i="1" dirty="0">
                <a:latin typeface="Comic Sans MS" panose="030F0702030302020204" pitchFamily="66" charset="0"/>
              </a:rPr>
              <a:t> </a:t>
            </a:r>
            <a:r>
              <a:rPr lang="en-GB" sz="4800" i="1" dirty="0" err="1">
                <a:latin typeface="Comic Sans MS" panose="030F0702030302020204" pitchFamily="66" charset="0"/>
              </a:rPr>
              <a:t>dhomh</a:t>
            </a:r>
            <a:r>
              <a:rPr lang="en-GB" sz="4800" i="1" dirty="0">
                <a:latin typeface="Comic Sans MS" panose="030F0702030302020204" pitchFamily="66" charset="0"/>
              </a:rPr>
              <a:t> am fear </a:t>
            </a:r>
            <a:r>
              <a:rPr lang="en-GB" sz="4800" i="1" dirty="0" err="1">
                <a:latin typeface="Comic Sans MS" panose="030F0702030302020204" pitchFamily="66" charset="0"/>
              </a:rPr>
              <a:t>ceart</a:t>
            </a:r>
            <a:r>
              <a:rPr lang="en-GB" sz="4800" i="1" dirty="0">
                <a:latin typeface="Comic Sans MS" panose="030F0702030302020204" pitchFamily="66" charset="0"/>
              </a:rPr>
              <a:t> a </a:t>
            </a:r>
            <a:r>
              <a:rPr lang="en-GB" sz="4800" i="1" dirty="0" err="1">
                <a:latin typeface="Comic Sans MS" panose="030F0702030302020204" pitchFamily="66" charset="0"/>
              </a:rPr>
              <a:t>chleachadh</a:t>
            </a:r>
            <a:r>
              <a:rPr lang="en-GB" sz="4800" i="1" dirty="0">
                <a:latin typeface="Comic Sans MS" panose="030F0702030302020204" pitchFamily="66" charset="0"/>
              </a:rPr>
              <a:t> </a:t>
            </a:r>
            <a:r>
              <a:rPr lang="en-GB" sz="4800" i="1" dirty="0" err="1">
                <a:latin typeface="Comic Sans MS" panose="030F0702030302020204" pitchFamily="66" charset="0"/>
              </a:rPr>
              <a:t>ann</a:t>
            </a:r>
            <a:r>
              <a:rPr lang="en-GB" sz="4800" i="1" dirty="0">
                <a:latin typeface="Comic Sans MS" panose="030F0702030302020204" pitchFamily="66" charset="0"/>
              </a:rPr>
              <a:t> an </a:t>
            </a:r>
            <a:r>
              <a:rPr lang="en-GB" sz="4800" i="1" dirty="0" err="1">
                <a:latin typeface="Comic Sans MS" panose="030F0702030302020204" pitchFamily="66" charset="0"/>
              </a:rPr>
              <a:t>seantans</a:t>
            </a:r>
            <a:r>
              <a:rPr lang="en-GB" sz="4800" i="1" dirty="0">
                <a:latin typeface="Comic Sans MS" panose="030F0702030302020204" pitchFamily="66" charset="0"/>
              </a:rPr>
              <a:t>.</a:t>
            </a:r>
            <a:r>
              <a:rPr lang="en-GB" sz="4800" b="1" dirty="0">
                <a:latin typeface="Comic Sans MS" panose="030F0702030302020204" pitchFamily="66" charset="0"/>
              </a:rPr>
              <a:t> </a:t>
            </a:r>
            <a:endParaRPr lang="en-GB" sz="4800" dirty="0">
              <a:latin typeface="Comic Sans MS" panose="030F0702030302020204" pitchFamily="66" charset="0"/>
            </a:endParaRPr>
          </a:p>
          <a:p>
            <a:endParaRPr lang="en-GB" dirty="0"/>
          </a:p>
        </p:txBody>
      </p:sp>
    </p:spTree>
    <p:extLst>
      <p:ext uri="{BB962C8B-B14F-4D97-AF65-F5344CB8AC3E}">
        <p14:creationId xmlns:p14="http://schemas.microsoft.com/office/powerpoint/2010/main" val="16810216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7B90E-CC98-40E7-A452-496B9160D96B}"/>
              </a:ext>
            </a:extLst>
          </p:cNvPr>
          <p:cNvSpPr>
            <a:spLocks noGrp="1"/>
          </p:cNvSpPr>
          <p:nvPr>
            <p:ph type="title"/>
          </p:nvPr>
        </p:nvSpPr>
        <p:spPr/>
        <p:txBody>
          <a:bodyPr/>
          <a:lstStyle/>
          <a:p>
            <a:r>
              <a:rPr lang="en-GB" dirty="0" err="1">
                <a:latin typeface="Comic Sans MS" panose="030F0702030302020204" pitchFamily="66" charset="0"/>
              </a:rPr>
              <a:t>Dè</a:t>
            </a:r>
            <a:r>
              <a:rPr lang="en-GB" dirty="0">
                <a:latin typeface="Comic Sans MS" panose="030F0702030302020204" pitchFamily="66" charset="0"/>
              </a:rPr>
              <a:t> </a:t>
            </a:r>
            <a:r>
              <a:rPr lang="en-GB" dirty="0" err="1">
                <a:latin typeface="Comic Sans MS" panose="030F0702030302020204" pitchFamily="66" charset="0"/>
              </a:rPr>
              <a:t>tha</a:t>
            </a:r>
            <a:r>
              <a:rPr lang="en-GB" dirty="0">
                <a:latin typeface="Comic Sans MS" panose="030F0702030302020204" pitchFamily="66" charset="0"/>
              </a:rPr>
              <a:t> </a:t>
            </a:r>
            <a:r>
              <a:rPr lang="en-GB" dirty="0" err="1">
                <a:latin typeface="Comic Sans MS" panose="030F0702030302020204" pitchFamily="66" charset="0"/>
              </a:rPr>
              <a:t>gach</a:t>
            </a:r>
            <a:r>
              <a:rPr lang="en-GB" dirty="0">
                <a:latin typeface="Comic Sans MS" panose="030F0702030302020204" pitchFamily="66" charset="0"/>
              </a:rPr>
              <a:t> fear a’ </a:t>
            </a:r>
            <a:r>
              <a:rPr lang="en-GB" dirty="0" err="1">
                <a:latin typeface="Comic Sans MS" panose="030F0702030302020204" pitchFamily="66" charset="0"/>
              </a:rPr>
              <a:t>ciallachadh</a:t>
            </a:r>
            <a:r>
              <a:rPr lang="en-GB" dirty="0">
                <a:latin typeface="Comic Sans MS" panose="030F0702030302020204" pitchFamily="66" charset="0"/>
              </a:rPr>
              <a:t>?</a:t>
            </a:r>
            <a:endParaRPr lang="en-GB" dirty="0"/>
          </a:p>
        </p:txBody>
      </p:sp>
      <p:sp>
        <p:nvSpPr>
          <p:cNvPr id="3" name="Content Placeholder 2">
            <a:extLst>
              <a:ext uri="{FF2B5EF4-FFF2-40B4-BE49-F238E27FC236}">
                <a16:creationId xmlns:a16="http://schemas.microsoft.com/office/drawing/2014/main" id="{5EAE5C60-95BC-42A1-BC74-74C0FEB5410E}"/>
              </a:ext>
            </a:extLst>
          </p:cNvPr>
          <p:cNvSpPr>
            <a:spLocks noGrp="1"/>
          </p:cNvSpPr>
          <p:nvPr>
            <p:ph idx="1"/>
          </p:nvPr>
        </p:nvSpPr>
        <p:spPr>
          <a:xfrm>
            <a:off x="391887" y="1825625"/>
            <a:ext cx="11364684" cy="4351338"/>
          </a:xfrm>
        </p:spPr>
        <p:txBody>
          <a:bodyPr/>
          <a:lstStyle/>
          <a:p>
            <a:pPr>
              <a:lnSpc>
                <a:spcPct val="200000"/>
              </a:lnSpc>
            </a:pPr>
            <a:r>
              <a:rPr lang="en-GB" dirty="0">
                <a:latin typeface="Comic Sans MS" panose="030F0702030302020204" pitchFamily="66" charset="0"/>
              </a:rPr>
              <a:t>’s an = </a:t>
            </a:r>
            <a:r>
              <a:rPr lang="en-GB" dirty="0" err="1">
                <a:latin typeface="Comic Sans MS" panose="030F0702030302020204" pitchFamily="66" charset="0"/>
              </a:rPr>
              <a:t>agus</a:t>
            </a:r>
            <a:r>
              <a:rPr lang="en-GB" dirty="0">
                <a:latin typeface="Comic Sans MS" panose="030F0702030302020204" pitchFamily="66" charset="0"/>
              </a:rPr>
              <a:t> an       </a:t>
            </a:r>
            <a:r>
              <a:rPr lang="en-GB" i="1" dirty="0" smtClean="0">
                <a:latin typeface="Comic Sans MS" panose="030F0702030302020204" pitchFamily="66" charset="0"/>
              </a:rPr>
              <a:t>me </a:t>
            </a:r>
            <a:r>
              <a:rPr lang="en-GB" dirty="0">
                <a:latin typeface="Comic Sans MS" panose="030F0702030302020204" pitchFamily="66" charset="0"/>
              </a:rPr>
              <a:t>an cat </a:t>
            </a:r>
            <a:r>
              <a:rPr lang="en-GB" dirty="0">
                <a:solidFill>
                  <a:schemeClr val="accent1">
                    <a:lumMod val="75000"/>
                  </a:schemeClr>
                </a:solidFill>
                <a:latin typeface="Comic Sans MS" panose="030F0702030302020204" pitchFamily="66" charset="0"/>
              </a:rPr>
              <a:t>’s an </a:t>
            </a:r>
            <a:r>
              <a:rPr lang="en-GB" dirty="0">
                <a:latin typeface="Comic Sans MS" panose="030F0702030302020204" pitchFamily="66" charset="0"/>
              </a:rPr>
              <a:t>t-</a:t>
            </a:r>
            <a:r>
              <a:rPr lang="en-GB" dirty="0" err="1">
                <a:latin typeface="Comic Sans MS" panose="030F0702030302020204" pitchFamily="66" charset="0"/>
              </a:rPr>
              <a:t>uisge</a:t>
            </a:r>
            <a:r>
              <a:rPr lang="en-GB" dirty="0">
                <a:latin typeface="Comic Sans MS" panose="030F0702030302020204" pitchFamily="66" charset="0"/>
              </a:rPr>
              <a:t> (an cat </a:t>
            </a:r>
            <a:r>
              <a:rPr lang="en-GB" b="1" dirty="0" err="1">
                <a:solidFill>
                  <a:schemeClr val="tx2"/>
                </a:solidFill>
                <a:latin typeface="Comic Sans MS" panose="030F0702030302020204" pitchFamily="66" charset="0"/>
              </a:rPr>
              <a:t>agus</a:t>
            </a:r>
            <a:r>
              <a:rPr lang="en-GB" b="1" dirty="0">
                <a:solidFill>
                  <a:schemeClr val="tx2"/>
                </a:solidFill>
                <a:latin typeface="Comic Sans MS" panose="030F0702030302020204" pitchFamily="66" charset="0"/>
              </a:rPr>
              <a:t> </a:t>
            </a:r>
            <a:r>
              <a:rPr lang="en-GB" dirty="0">
                <a:solidFill>
                  <a:schemeClr val="tx2"/>
                </a:solidFill>
                <a:latin typeface="Comic Sans MS" panose="030F0702030302020204" pitchFamily="66" charset="0"/>
              </a:rPr>
              <a:t>an </a:t>
            </a:r>
            <a:r>
              <a:rPr lang="en-GB" dirty="0">
                <a:latin typeface="Comic Sans MS" panose="030F0702030302020204" pitchFamily="66" charset="0"/>
              </a:rPr>
              <a:t>t-</a:t>
            </a:r>
            <a:r>
              <a:rPr lang="en-GB" dirty="0" err="1">
                <a:latin typeface="Comic Sans MS" panose="030F0702030302020204" pitchFamily="66" charset="0"/>
              </a:rPr>
              <a:t>uisge</a:t>
            </a:r>
            <a:r>
              <a:rPr lang="en-GB" dirty="0">
                <a:latin typeface="Comic Sans MS" panose="030F0702030302020204" pitchFamily="66" charset="0"/>
              </a:rPr>
              <a:t>)</a:t>
            </a:r>
          </a:p>
          <a:p>
            <a:pPr>
              <a:lnSpc>
                <a:spcPct val="200000"/>
              </a:lnSpc>
            </a:pPr>
            <a:r>
              <a:rPr lang="en-GB" dirty="0">
                <a:latin typeface="Comic Sans MS" panose="030F0702030302020204" pitchFamily="66" charset="0"/>
              </a:rPr>
              <a:t> san - </a:t>
            </a:r>
            <a:r>
              <a:rPr lang="en-GB" dirty="0" err="1">
                <a:latin typeface="Comic Sans MS" panose="030F0702030302020204" pitchFamily="66" charset="0"/>
              </a:rPr>
              <a:t>anns</a:t>
            </a:r>
            <a:r>
              <a:rPr lang="en-GB" dirty="0">
                <a:latin typeface="Comic Sans MS" panose="030F0702030302020204" pitchFamily="66" charset="0"/>
              </a:rPr>
              <a:t> an        </a:t>
            </a:r>
            <a:r>
              <a:rPr lang="en-GB" i="1" dirty="0" smtClean="0">
                <a:latin typeface="Comic Sans MS" panose="030F0702030302020204" pitchFamily="66" charset="0"/>
              </a:rPr>
              <a:t>me </a:t>
            </a:r>
            <a:r>
              <a:rPr lang="en-GB" dirty="0">
                <a:latin typeface="Comic Sans MS" panose="030F0702030302020204" pitchFamily="66" charset="0"/>
              </a:rPr>
              <a:t>an cat </a:t>
            </a:r>
            <a:r>
              <a:rPr lang="en-GB" dirty="0">
                <a:solidFill>
                  <a:srgbClr val="00B050"/>
                </a:solidFill>
                <a:latin typeface="Comic Sans MS" panose="030F0702030302020204" pitchFamily="66" charset="0"/>
              </a:rPr>
              <a:t>san</a:t>
            </a:r>
            <a:r>
              <a:rPr lang="en-GB" dirty="0">
                <a:latin typeface="Comic Sans MS" panose="030F0702030302020204" pitchFamily="66" charset="0"/>
              </a:rPr>
              <a:t> </a:t>
            </a:r>
            <a:r>
              <a:rPr lang="en-GB" dirty="0" err="1">
                <a:latin typeface="Comic Sans MS" panose="030F0702030302020204" pitchFamily="66" charset="0"/>
              </a:rPr>
              <a:t>uisge</a:t>
            </a:r>
            <a:r>
              <a:rPr lang="en-GB" dirty="0">
                <a:latin typeface="Comic Sans MS" panose="030F0702030302020204" pitchFamily="66" charset="0"/>
              </a:rPr>
              <a:t> (an cat </a:t>
            </a:r>
            <a:r>
              <a:rPr lang="en-GB" b="1" dirty="0" err="1">
                <a:solidFill>
                  <a:srgbClr val="00B050"/>
                </a:solidFill>
                <a:latin typeface="Comic Sans MS" panose="030F0702030302020204" pitchFamily="66" charset="0"/>
              </a:rPr>
              <a:t>anns</a:t>
            </a:r>
            <a:r>
              <a:rPr lang="en-GB" dirty="0">
                <a:solidFill>
                  <a:srgbClr val="00B050"/>
                </a:solidFill>
                <a:latin typeface="Comic Sans MS" panose="030F0702030302020204" pitchFamily="66" charset="0"/>
              </a:rPr>
              <a:t> an </a:t>
            </a:r>
            <a:r>
              <a:rPr lang="en-GB" dirty="0" err="1">
                <a:latin typeface="Comic Sans MS" panose="030F0702030302020204" pitchFamily="66" charset="0"/>
              </a:rPr>
              <a:t>uisge</a:t>
            </a:r>
            <a:r>
              <a:rPr lang="en-GB" dirty="0">
                <a:latin typeface="Comic Sans MS" panose="030F0702030302020204" pitchFamily="66" charset="0"/>
              </a:rPr>
              <a:t>)</a:t>
            </a:r>
          </a:p>
          <a:p>
            <a:endParaRPr lang="en-GB" dirty="0"/>
          </a:p>
        </p:txBody>
      </p:sp>
    </p:spTree>
    <p:extLst>
      <p:ext uri="{BB962C8B-B14F-4D97-AF65-F5344CB8AC3E}">
        <p14:creationId xmlns:p14="http://schemas.microsoft.com/office/powerpoint/2010/main" val="25307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2C18A-D0A2-47CF-A641-7D8F754235BF}"/>
              </a:ext>
            </a:extLst>
          </p:cNvPr>
          <p:cNvSpPr>
            <a:spLocks noGrp="1"/>
          </p:cNvSpPr>
          <p:nvPr>
            <p:ph type="title"/>
          </p:nvPr>
        </p:nvSpPr>
        <p:spPr>
          <a:xfrm>
            <a:off x="707571" y="2977697"/>
            <a:ext cx="10515600" cy="1325563"/>
          </a:xfrm>
        </p:spPr>
        <p:txBody>
          <a:bodyPr>
            <a:normAutofit fontScale="90000"/>
          </a:bodyPr>
          <a:lstStyle/>
          <a:p>
            <a:r>
              <a:rPr lang="en-GB" dirty="0" err="1">
                <a:latin typeface="Comic Sans MS" panose="030F0702030302020204" pitchFamily="66" charset="0"/>
              </a:rPr>
              <a:t>Obraich</a:t>
            </a:r>
            <a:r>
              <a:rPr lang="en-GB" dirty="0">
                <a:latin typeface="Comic Sans MS" panose="030F0702030302020204" pitchFamily="66" charset="0"/>
              </a:rPr>
              <a:t> a-</a:t>
            </a:r>
            <a:r>
              <a:rPr lang="en-GB" dirty="0" err="1">
                <a:latin typeface="Comic Sans MS" panose="030F0702030302020204" pitchFamily="66" charset="0"/>
              </a:rPr>
              <a:t>mach</a:t>
            </a:r>
            <a:r>
              <a:rPr lang="en-GB" dirty="0">
                <a:latin typeface="Comic Sans MS" panose="030F0702030302020204" pitchFamily="66" charset="0"/>
              </a:rPr>
              <a:t> </a:t>
            </a:r>
            <a:r>
              <a:rPr lang="en-GB" dirty="0" err="1">
                <a:latin typeface="Comic Sans MS" panose="030F0702030302020204" pitchFamily="66" charset="0"/>
              </a:rPr>
              <a:t>dè</a:t>
            </a:r>
            <a:r>
              <a:rPr lang="en-GB" dirty="0">
                <a:latin typeface="Comic Sans MS" panose="030F0702030302020204" pitchFamily="66" charset="0"/>
              </a:rPr>
              <a:t> </a:t>
            </a:r>
            <a:r>
              <a:rPr lang="en-GB" dirty="0" err="1">
                <a:latin typeface="Comic Sans MS" panose="030F0702030302020204" pitchFamily="66" charset="0"/>
              </a:rPr>
              <a:t>tha</a:t>
            </a:r>
            <a:r>
              <a:rPr lang="en-GB" dirty="0">
                <a:latin typeface="Comic Sans MS" panose="030F0702030302020204" pitchFamily="66" charset="0"/>
              </a:rPr>
              <a:t> </a:t>
            </a:r>
            <a:r>
              <a:rPr lang="en-GB" dirty="0" err="1">
                <a:latin typeface="Comic Sans MS" panose="030F0702030302020204" pitchFamily="66" charset="0"/>
              </a:rPr>
              <a:t>na</a:t>
            </a:r>
            <a:r>
              <a:rPr lang="en-GB" dirty="0">
                <a:latin typeface="Comic Sans MS" panose="030F0702030302020204" pitchFamily="66" charset="0"/>
              </a:rPr>
              <a:t> </a:t>
            </a:r>
            <a:r>
              <a:rPr lang="en-GB" dirty="0" err="1">
                <a:latin typeface="Comic Sans MS" panose="030F0702030302020204" pitchFamily="66" charset="0"/>
              </a:rPr>
              <a:t>faclan</a:t>
            </a:r>
            <a:r>
              <a:rPr lang="en-GB" dirty="0">
                <a:latin typeface="Comic Sans MS" panose="030F0702030302020204" pitchFamily="66" charset="0"/>
              </a:rPr>
              <a:t> </a:t>
            </a:r>
            <a:r>
              <a:rPr lang="en-GB" dirty="0" err="1">
                <a:latin typeface="Comic Sans MS" panose="030F0702030302020204" pitchFamily="66" charset="0"/>
              </a:rPr>
              <a:t>beaga</a:t>
            </a:r>
            <a:r>
              <a:rPr lang="en-GB" dirty="0">
                <a:latin typeface="Comic Sans MS" panose="030F0702030302020204" pitchFamily="66" charset="0"/>
              </a:rPr>
              <a:t> </a:t>
            </a:r>
            <a:r>
              <a:rPr lang="en-GB" dirty="0" err="1">
                <a:latin typeface="Comic Sans MS" panose="030F0702030302020204" pitchFamily="66" charset="0"/>
              </a:rPr>
              <a:t>dearga</a:t>
            </a:r>
            <a:r>
              <a:rPr lang="en-GB" dirty="0">
                <a:latin typeface="Comic Sans MS" panose="030F0702030302020204" pitchFamily="66" charset="0"/>
              </a:rPr>
              <a:t> a’ </a:t>
            </a:r>
            <a:r>
              <a:rPr lang="en-GB" dirty="0" err="1">
                <a:latin typeface="Comic Sans MS" panose="030F0702030302020204" pitchFamily="66" charset="0"/>
              </a:rPr>
              <a:t>ciallachadh</a:t>
            </a:r>
            <a:r>
              <a:rPr lang="en-GB" dirty="0">
                <a:latin typeface="Comic Sans MS" panose="030F0702030302020204" pitchFamily="66" charset="0"/>
              </a:rPr>
              <a:t> </a:t>
            </a:r>
            <a:r>
              <a:rPr lang="en-GB" dirty="0" err="1">
                <a:latin typeface="Comic Sans MS" panose="030F0702030302020204" pitchFamily="66" charset="0"/>
              </a:rPr>
              <a:t>gach</a:t>
            </a:r>
            <a:r>
              <a:rPr lang="en-GB" dirty="0">
                <a:latin typeface="Comic Sans MS" panose="030F0702030302020204" pitchFamily="66" charset="0"/>
              </a:rPr>
              <a:t> </a:t>
            </a:r>
            <a:r>
              <a:rPr lang="en-GB" dirty="0" err="1">
                <a:latin typeface="Comic Sans MS" panose="030F0702030302020204" pitchFamily="66" charset="0"/>
              </a:rPr>
              <a:t>turas</a:t>
            </a:r>
            <a:r>
              <a:rPr lang="en-GB" dirty="0">
                <a:latin typeface="Comic Sans MS" panose="030F0702030302020204" pitchFamily="66" charset="0"/>
              </a:rPr>
              <a:t>:</a:t>
            </a:r>
            <a:br>
              <a:rPr lang="en-GB" dirty="0">
                <a:latin typeface="Comic Sans MS" panose="030F0702030302020204" pitchFamily="66" charset="0"/>
              </a:rPr>
            </a:br>
            <a:r>
              <a:rPr lang="en-GB" dirty="0">
                <a:latin typeface="Comic Sans MS" panose="030F0702030302020204" pitchFamily="66" charset="0"/>
              </a:rPr>
              <a:t/>
            </a:r>
            <a:br>
              <a:rPr lang="en-GB" dirty="0">
                <a:latin typeface="Comic Sans MS" panose="030F0702030302020204" pitchFamily="66" charset="0"/>
              </a:rPr>
            </a:br>
            <a:r>
              <a:rPr lang="en-GB" dirty="0">
                <a:latin typeface="Comic Sans MS" panose="030F0702030302020204" pitchFamily="66" charset="0"/>
              </a:rPr>
              <a:t>a) </a:t>
            </a:r>
            <a:r>
              <a:rPr lang="en-GB" dirty="0" err="1">
                <a:latin typeface="Comic Sans MS" panose="030F0702030302020204" pitchFamily="66" charset="0"/>
              </a:rPr>
              <a:t>agus</a:t>
            </a:r>
            <a:r>
              <a:rPr lang="en-GB" dirty="0">
                <a:latin typeface="Comic Sans MS" panose="030F0702030302020204" pitchFamily="66" charset="0"/>
              </a:rPr>
              <a:t> an       c) </a:t>
            </a:r>
            <a:r>
              <a:rPr lang="en-GB" dirty="0" err="1">
                <a:latin typeface="Comic Sans MS" panose="030F0702030302020204" pitchFamily="66" charset="0"/>
              </a:rPr>
              <a:t>anns</a:t>
            </a:r>
            <a:r>
              <a:rPr lang="en-GB" dirty="0">
                <a:latin typeface="Comic Sans MS" panose="030F0702030302020204" pitchFamily="66" charset="0"/>
              </a:rPr>
              <a:t> an</a:t>
            </a:r>
            <a:br>
              <a:rPr lang="en-GB" dirty="0">
                <a:latin typeface="Comic Sans MS" panose="030F0702030302020204" pitchFamily="66" charset="0"/>
              </a:rPr>
            </a:br>
            <a:r>
              <a:rPr lang="en-GB" dirty="0">
                <a:latin typeface="Comic Sans MS" panose="030F0702030302020204" pitchFamily="66" charset="0"/>
              </a:rPr>
              <a:t/>
            </a:r>
            <a:br>
              <a:rPr lang="en-GB" dirty="0">
                <a:latin typeface="Comic Sans MS" panose="030F0702030302020204" pitchFamily="66" charset="0"/>
              </a:rPr>
            </a:br>
            <a:r>
              <a:rPr lang="en-GB" sz="3100" dirty="0">
                <a:latin typeface="Comic Sans MS" panose="030F0702030302020204" pitchFamily="66" charset="0"/>
              </a:rPr>
              <a:t>1.  </a:t>
            </a:r>
            <a:r>
              <a:rPr lang="en-GB" sz="3100" dirty="0" err="1">
                <a:latin typeface="Comic Sans MS" panose="030F0702030302020204" pitchFamily="66" charset="0"/>
              </a:rPr>
              <a:t>Chluich</a:t>
            </a:r>
            <a:r>
              <a:rPr lang="en-GB" sz="3100" dirty="0">
                <a:latin typeface="Comic Sans MS" panose="030F0702030302020204" pitchFamily="66" charset="0"/>
              </a:rPr>
              <a:t> </a:t>
            </a:r>
            <a:r>
              <a:rPr lang="en-GB" sz="3100" dirty="0" err="1">
                <a:latin typeface="Comic Sans MS" panose="030F0702030302020204" pitchFamily="66" charset="0"/>
              </a:rPr>
              <a:t>sinn</a:t>
            </a:r>
            <a:r>
              <a:rPr lang="en-GB" sz="3100" dirty="0">
                <a:latin typeface="Comic Sans MS" panose="030F0702030302020204" pitchFamily="66" charset="0"/>
              </a:rPr>
              <a:t> </a:t>
            </a:r>
            <a:r>
              <a:rPr lang="en-GB" sz="3100" dirty="0">
                <a:solidFill>
                  <a:srgbClr val="FF0000"/>
                </a:solidFill>
                <a:latin typeface="Comic Sans MS" panose="030F0702030302020204" pitchFamily="66" charset="0"/>
              </a:rPr>
              <a:t>san </a:t>
            </a:r>
            <a:r>
              <a:rPr lang="en-GB" sz="3100" dirty="0" err="1">
                <a:latin typeface="Comic Sans MS" panose="030F0702030302020204" pitchFamily="66" charset="0"/>
              </a:rPr>
              <a:t>uisge</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r>
              <a:rPr lang="en-GB" sz="3100" dirty="0">
                <a:latin typeface="Comic Sans MS" panose="030F0702030302020204" pitchFamily="66" charset="0"/>
              </a:rPr>
              <a:t>2. </a:t>
            </a:r>
            <a:r>
              <a:rPr lang="en-GB" sz="3100" dirty="0" err="1">
                <a:latin typeface="Comic Sans MS" panose="030F0702030302020204" pitchFamily="66" charset="0"/>
              </a:rPr>
              <a:t>Ruith</a:t>
            </a:r>
            <a:r>
              <a:rPr lang="en-GB" sz="3100" dirty="0">
                <a:latin typeface="Comic Sans MS" panose="030F0702030302020204" pitchFamily="66" charset="0"/>
              </a:rPr>
              <a:t> an </a:t>
            </a:r>
            <a:r>
              <a:rPr lang="en-GB" sz="3100" dirty="0" err="1">
                <a:latin typeface="Comic Sans MS" panose="030F0702030302020204" pitchFamily="66" charset="0"/>
              </a:rPr>
              <a:t>rabaid</a:t>
            </a:r>
            <a:r>
              <a:rPr lang="en-GB" sz="3100" dirty="0">
                <a:latin typeface="Comic Sans MS" panose="030F0702030302020204" pitchFamily="66" charset="0"/>
              </a:rPr>
              <a:t>  </a:t>
            </a:r>
            <a:r>
              <a:rPr lang="en-GB" sz="3100" dirty="0">
                <a:solidFill>
                  <a:srgbClr val="FF0000"/>
                </a:solidFill>
                <a:latin typeface="Comic Sans MS" panose="030F0702030302020204" pitchFamily="66" charset="0"/>
              </a:rPr>
              <a:t>‘s an </a:t>
            </a:r>
            <a:r>
              <a:rPr lang="en-GB" sz="3100" dirty="0" err="1">
                <a:latin typeface="Comic Sans MS" panose="030F0702030302020204" pitchFamily="66" charset="0"/>
              </a:rPr>
              <a:t>fheòrag</a:t>
            </a:r>
            <a:r>
              <a:rPr lang="en-GB" sz="3100" dirty="0">
                <a:latin typeface="Comic Sans MS" panose="030F0702030302020204" pitchFamily="66" charset="0"/>
              </a:rPr>
              <a:t> a-</a:t>
            </a:r>
            <a:r>
              <a:rPr lang="en-GB" sz="3100" dirty="0" err="1">
                <a:latin typeface="Comic Sans MS" panose="030F0702030302020204" pitchFamily="66" charset="0"/>
              </a:rPr>
              <a:t>steach</a:t>
            </a:r>
            <a:r>
              <a:rPr lang="en-GB" sz="3100" dirty="0">
                <a:latin typeface="Comic Sans MS" panose="030F0702030302020204" pitchFamily="66" charset="0"/>
              </a:rPr>
              <a:t> </a:t>
            </a:r>
            <a:r>
              <a:rPr lang="en-GB" sz="3100" dirty="0" err="1">
                <a:latin typeface="Comic Sans MS" panose="030F0702030302020204" pitchFamily="66" charset="0"/>
              </a:rPr>
              <a:t>dha</a:t>
            </a:r>
            <a:r>
              <a:rPr lang="en-GB" sz="3100" dirty="0">
                <a:latin typeface="Comic Sans MS" panose="030F0702030302020204" pitchFamily="66" charset="0"/>
              </a:rPr>
              <a:t> </a:t>
            </a:r>
            <a:r>
              <a:rPr lang="en-GB" sz="3100" dirty="0" err="1">
                <a:latin typeface="Comic Sans MS" panose="030F0702030302020204" pitchFamily="66" charset="0"/>
              </a:rPr>
              <a:t>na</a:t>
            </a:r>
            <a:r>
              <a:rPr lang="en-GB" sz="3100" dirty="0">
                <a:latin typeface="Comic Sans MS" panose="030F0702030302020204" pitchFamily="66" charset="0"/>
              </a:rPr>
              <a:t> </a:t>
            </a:r>
            <a:r>
              <a:rPr lang="en-GB" sz="3100" dirty="0" err="1">
                <a:latin typeface="Comic Sans MS" panose="030F0702030302020204" pitchFamily="66" charset="0"/>
              </a:rPr>
              <a:t>craobhan</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r>
              <a:rPr lang="en-GB" sz="3100" dirty="0">
                <a:latin typeface="Comic Sans MS" panose="030F0702030302020204" pitchFamily="66" charset="0"/>
              </a:rPr>
              <a:t>3. </a:t>
            </a:r>
            <a:r>
              <a:rPr lang="en-GB" sz="3100" dirty="0" err="1">
                <a:latin typeface="Comic Sans MS" panose="030F0702030302020204" pitchFamily="66" charset="0"/>
              </a:rPr>
              <a:t>Bha</a:t>
            </a:r>
            <a:r>
              <a:rPr lang="en-GB" sz="3100" dirty="0">
                <a:latin typeface="Comic Sans MS" panose="030F0702030302020204" pitchFamily="66" charset="0"/>
              </a:rPr>
              <a:t> an </a:t>
            </a:r>
            <a:r>
              <a:rPr lang="en-GB" sz="3100" dirty="0" err="1">
                <a:latin typeface="Comic Sans MS" panose="030F0702030302020204" pitchFamily="66" charset="0"/>
              </a:rPr>
              <a:t>tràigh</a:t>
            </a:r>
            <a:r>
              <a:rPr lang="en-GB" sz="3100" dirty="0">
                <a:latin typeface="Comic Sans MS" panose="030F0702030302020204" pitchFamily="66" charset="0"/>
              </a:rPr>
              <a:t> </a:t>
            </a:r>
            <a:r>
              <a:rPr lang="en-GB" sz="3100" dirty="0">
                <a:solidFill>
                  <a:srgbClr val="FF0000"/>
                </a:solidFill>
                <a:latin typeface="Comic Sans MS" panose="030F0702030302020204" pitchFamily="66" charset="0"/>
              </a:rPr>
              <a:t>‘s an</a:t>
            </a:r>
            <a:r>
              <a:rPr lang="en-GB" sz="3100" dirty="0">
                <a:latin typeface="Comic Sans MS" panose="030F0702030302020204" pitchFamily="66" charset="0"/>
              </a:rPr>
              <a:t> t-</a:t>
            </a:r>
            <a:r>
              <a:rPr lang="en-GB" sz="3100" dirty="0" err="1">
                <a:latin typeface="Comic Sans MS" panose="030F0702030302020204" pitchFamily="66" charset="0"/>
              </a:rPr>
              <a:t>uisge</a:t>
            </a:r>
            <a:r>
              <a:rPr lang="en-GB" sz="3100" dirty="0">
                <a:latin typeface="Comic Sans MS" panose="030F0702030302020204" pitchFamily="66" charset="0"/>
              </a:rPr>
              <a:t> </a:t>
            </a:r>
            <a:r>
              <a:rPr lang="en-GB" sz="3100" dirty="0" err="1">
                <a:latin typeface="Comic Sans MS" panose="030F0702030302020204" pitchFamily="66" charset="0"/>
              </a:rPr>
              <a:t>blàth</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r>
              <a:rPr lang="en-GB" sz="3100" dirty="0">
                <a:latin typeface="Comic Sans MS" panose="030F0702030302020204" pitchFamily="66" charset="0"/>
              </a:rPr>
              <a:t>4. </a:t>
            </a:r>
            <a:r>
              <a:rPr lang="en-GB" sz="3100" dirty="0" err="1">
                <a:latin typeface="Comic Sans MS" panose="030F0702030302020204" pitchFamily="66" charset="0"/>
              </a:rPr>
              <a:t>Lorg</a:t>
            </a:r>
            <a:r>
              <a:rPr lang="en-GB" sz="3100" dirty="0">
                <a:latin typeface="Comic Sans MS" panose="030F0702030302020204" pitchFamily="66" charset="0"/>
              </a:rPr>
              <a:t> mi </a:t>
            </a:r>
            <a:r>
              <a:rPr lang="en-GB" sz="3100" dirty="0" err="1">
                <a:latin typeface="Comic Sans MS" panose="030F0702030302020204" pitchFamily="66" charset="0"/>
              </a:rPr>
              <a:t>dithean</a:t>
            </a:r>
            <a:r>
              <a:rPr lang="en-GB" sz="3100" dirty="0">
                <a:latin typeface="Comic Sans MS" panose="030F0702030302020204" pitchFamily="66" charset="0"/>
              </a:rPr>
              <a:t> </a:t>
            </a:r>
            <a:r>
              <a:rPr lang="en-GB" sz="3100" dirty="0" err="1">
                <a:latin typeface="Comic Sans MS" panose="030F0702030302020204" pitchFamily="66" charset="0"/>
              </a:rPr>
              <a:t>beag</a:t>
            </a:r>
            <a:r>
              <a:rPr lang="en-GB" sz="3100" dirty="0">
                <a:latin typeface="Comic Sans MS" panose="030F0702030302020204" pitchFamily="66" charset="0"/>
              </a:rPr>
              <a:t> a’ </a:t>
            </a:r>
            <a:r>
              <a:rPr lang="en-GB" sz="3100" dirty="0" err="1">
                <a:latin typeface="Comic Sans MS" panose="030F0702030302020204" pitchFamily="66" charset="0"/>
              </a:rPr>
              <a:t>fàs</a:t>
            </a:r>
            <a:r>
              <a:rPr lang="en-GB" sz="3100" dirty="0">
                <a:latin typeface="Comic Sans MS" panose="030F0702030302020204" pitchFamily="66" charset="0"/>
              </a:rPr>
              <a:t> </a:t>
            </a:r>
            <a:r>
              <a:rPr lang="en-GB" sz="3100" dirty="0">
                <a:solidFill>
                  <a:srgbClr val="FF0000"/>
                </a:solidFill>
                <a:latin typeface="Comic Sans MS" panose="030F0702030302020204" pitchFamily="66" charset="0"/>
              </a:rPr>
              <a:t>san </a:t>
            </a:r>
            <a:r>
              <a:rPr lang="en-GB" sz="3100" dirty="0" err="1">
                <a:latin typeface="Comic Sans MS" panose="030F0702030302020204" pitchFamily="66" charset="0"/>
              </a:rPr>
              <a:t>talamh</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r>
              <a:rPr lang="en-GB" sz="3100" dirty="0">
                <a:latin typeface="Comic Sans MS" panose="030F0702030302020204" pitchFamily="66" charset="0"/>
              </a:rPr>
              <a:t>5. Gu h-</a:t>
            </a:r>
            <a:r>
              <a:rPr lang="en-GB" sz="3100" dirty="0" err="1">
                <a:latin typeface="Comic Sans MS" panose="030F0702030302020204" pitchFamily="66" charset="0"/>
              </a:rPr>
              <a:t>obann</a:t>
            </a:r>
            <a:r>
              <a:rPr lang="en-GB" sz="3100" dirty="0">
                <a:latin typeface="Comic Sans MS" panose="030F0702030302020204" pitchFamily="66" charset="0"/>
              </a:rPr>
              <a:t>, </a:t>
            </a:r>
            <a:r>
              <a:rPr lang="en-GB" sz="3100" dirty="0" err="1">
                <a:latin typeface="Comic Sans MS" panose="030F0702030302020204" pitchFamily="66" charset="0"/>
              </a:rPr>
              <a:t>chaidh</a:t>
            </a:r>
            <a:r>
              <a:rPr lang="en-GB" sz="3100" dirty="0">
                <a:latin typeface="Comic Sans MS" panose="030F0702030302020204" pitchFamily="66" charset="0"/>
              </a:rPr>
              <a:t> an </a:t>
            </a:r>
            <a:r>
              <a:rPr lang="en-GB" sz="3100" dirty="0" err="1">
                <a:latin typeface="Comic Sans MS" panose="030F0702030302020204" pitchFamily="66" charset="0"/>
              </a:rPr>
              <a:t>duine</a:t>
            </a:r>
            <a:r>
              <a:rPr lang="en-GB" sz="3100" dirty="0">
                <a:latin typeface="Comic Sans MS" panose="030F0702030302020204" pitchFamily="66" charset="0"/>
              </a:rPr>
              <a:t> </a:t>
            </a:r>
            <a:r>
              <a:rPr lang="en-GB" sz="3100" dirty="0">
                <a:solidFill>
                  <a:srgbClr val="FF0000"/>
                </a:solidFill>
                <a:latin typeface="Comic Sans MS" panose="030F0702030302020204" pitchFamily="66" charset="0"/>
              </a:rPr>
              <a:t>‘s an </a:t>
            </a:r>
            <a:r>
              <a:rPr lang="en-GB" sz="3100" dirty="0" smtClean="0">
                <a:latin typeface="Comic Sans MS" panose="030F0702030302020204" pitchFamily="66" charset="0"/>
              </a:rPr>
              <a:t>t-each </a:t>
            </a:r>
            <a:r>
              <a:rPr lang="en-GB" sz="3100" dirty="0">
                <a:latin typeface="Comic Sans MS" panose="030F0702030302020204" pitchFamily="66" charset="0"/>
              </a:rPr>
              <a:t>à </a:t>
            </a:r>
            <a:r>
              <a:rPr lang="en-GB" sz="3100" dirty="0" err="1">
                <a:latin typeface="Comic Sans MS" panose="030F0702030302020204" pitchFamily="66" charset="0"/>
              </a:rPr>
              <a:t>sealladh</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endParaRPr lang="en-GB" sz="3100" dirty="0">
              <a:latin typeface="Comic Sans MS" panose="030F0702030302020204" pitchFamily="66" charset="0"/>
            </a:endParaRPr>
          </a:p>
        </p:txBody>
      </p:sp>
    </p:spTree>
    <p:extLst>
      <p:ext uri="{BB962C8B-B14F-4D97-AF65-F5344CB8AC3E}">
        <p14:creationId xmlns:p14="http://schemas.microsoft.com/office/powerpoint/2010/main" val="32505075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2C18A-D0A2-47CF-A641-7D8F754235BF}"/>
              </a:ext>
            </a:extLst>
          </p:cNvPr>
          <p:cNvSpPr>
            <a:spLocks noGrp="1"/>
          </p:cNvSpPr>
          <p:nvPr>
            <p:ph type="title"/>
          </p:nvPr>
        </p:nvSpPr>
        <p:spPr>
          <a:xfrm>
            <a:off x="707571" y="2977697"/>
            <a:ext cx="10515600" cy="1325563"/>
          </a:xfrm>
        </p:spPr>
        <p:txBody>
          <a:bodyPr>
            <a:normAutofit fontScale="90000"/>
          </a:bodyPr>
          <a:lstStyle/>
          <a:p>
            <a:r>
              <a:rPr lang="en-GB" sz="3800" dirty="0" err="1">
                <a:latin typeface="Comic Sans MS" panose="030F0702030302020204" pitchFamily="66" charset="0"/>
              </a:rPr>
              <a:t>Lìon</a:t>
            </a:r>
            <a:r>
              <a:rPr lang="en-GB" sz="3800" dirty="0">
                <a:latin typeface="Comic Sans MS" panose="030F0702030302020204" pitchFamily="66" charset="0"/>
              </a:rPr>
              <a:t> </a:t>
            </a:r>
            <a:r>
              <a:rPr lang="en-GB" sz="3800" dirty="0" err="1">
                <a:latin typeface="Comic Sans MS" panose="030F0702030302020204" pitchFamily="66" charset="0"/>
              </a:rPr>
              <a:t>na</a:t>
            </a:r>
            <a:r>
              <a:rPr lang="en-GB" sz="3800" dirty="0">
                <a:latin typeface="Comic Sans MS" panose="030F0702030302020204" pitchFamily="66" charset="0"/>
              </a:rPr>
              <a:t> </a:t>
            </a:r>
            <a:r>
              <a:rPr lang="en-GB" sz="3800" dirty="0" err="1">
                <a:latin typeface="Comic Sans MS" panose="030F0702030302020204" pitchFamily="66" charset="0"/>
              </a:rPr>
              <a:t>beàrnan</a:t>
            </a:r>
            <a:r>
              <a:rPr lang="en-GB" sz="3800" dirty="0">
                <a:latin typeface="Comic Sans MS" panose="030F0702030302020204" pitchFamily="66" charset="0"/>
              </a:rPr>
              <a:t> </a:t>
            </a:r>
            <a:r>
              <a:rPr lang="en-GB" sz="3800" dirty="0" err="1">
                <a:latin typeface="Comic Sans MS" panose="030F0702030302020204" pitchFamily="66" charset="0"/>
              </a:rPr>
              <a:t>gus</a:t>
            </a:r>
            <a:r>
              <a:rPr lang="en-GB" sz="3800" dirty="0">
                <a:latin typeface="Comic Sans MS" panose="030F0702030302020204" pitchFamily="66" charset="0"/>
              </a:rPr>
              <a:t> an </a:t>
            </a:r>
            <a:r>
              <a:rPr lang="en-GB" sz="3800" dirty="0" err="1">
                <a:latin typeface="Comic Sans MS" panose="030F0702030302020204" pitchFamily="66" charset="0"/>
              </a:rPr>
              <a:t>dèan</a:t>
            </a:r>
            <a:r>
              <a:rPr lang="en-GB" sz="3800" dirty="0">
                <a:latin typeface="Comic Sans MS" panose="030F0702030302020204" pitchFamily="66" charset="0"/>
              </a:rPr>
              <a:t> </a:t>
            </a:r>
            <a:r>
              <a:rPr lang="en-GB" sz="3800" dirty="0" err="1">
                <a:latin typeface="Comic Sans MS" panose="030F0702030302020204" pitchFamily="66" charset="0"/>
              </a:rPr>
              <a:t>na</a:t>
            </a:r>
            <a:r>
              <a:rPr lang="en-GB" sz="3800" dirty="0">
                <a:latin typeface="Comic Sans MS" panose="030F0702030302020204" pitchFamily="66" charset="0"/>
              </a:rPr>
              <a:t> </a:t>
            </a:r>
            <a:r>
              <a:rPr lang="en-GB" sz="3800" dirty="0" err="1">
                <a:latin typeface="Comic Sans MS" panose="030F0702030302020204" pitchFamily="66" charset="0"/>
              </a:rPr>
              <a:t>seantansan</a:t>
            </a:r>
            <a:r>
              <a:rPr lang="en-GB" sz="3800" dirty="0">
                <a:latin typeface="Comic Sans MS" panose="030F0702030302020204" pitchFamily="66" charset="0"/>
              </a:rPr>
              <a:t> </a:t>
            </a:r>
            <a:r>
              <a:rPr lang="en-GB" sz="3800" dirty="0" err="1">
                <a:latin typeface="Comic Sans MS" panose="030F0702030302020204" pitchFamily="66" charset="0"/>
              </a:rPr>
              <a:t>ciall</a:t>
            </a:r>
            <a:r>
              <a:rPr lang="en-GB" sz="3800" dirty="0">
                <a:latin typeface="Comic Sans MS" panose="030F0702030302020204" pitchFamily="66" charset="0"/>
              </a:rPr>
              <a:t>.</a:t>
            </a:r>
            <a:r>
              <a:rPr lang="en-GB" dirty="0">
                <a:latin typeface="Comic Sans MS" panose="030F0702030302020204" pitchFamily="66" charset="0"/>
              </a:rPr>
              <a:t/>
            </a:r>
            <a:br>
              <a:rPr lang="en-GB" dirty="0">
                <a:latin typeface="Comic Sans MS" panose="030F0702030302020204" pitchFamily="66" charset="0"/>
              </a:rPr>
            </a:br>
            <a:r>
              <a:rPr lang="en-GB" dirty="0">
                <a:latin typeface="Comic Sans MS" panose="030F0702030302020204" pitchFamily="66" charset="0"/>
              </a:rPr>
              <a:t> </a:t>
            </a:r>
            <a:br>
              <a:rPr lang="en-GB" dirty="0">
                <a:latin typeface="Comic Sans MS" panose="030F0702030302020204" pitchFamily="66" charset="0"/>
              </a:rPr>
            </a:br>
            <a:r>
              <a:rPr lang="en-GB" dirty="0">
                <a:latin typeface="Comic Sans MS" panose="030F0702030302020204" pitchFamily="66" charset="0"/>
              </a:rPr>
              <a:t>       a) ‘s an                  b) san        </a:t>
            </a:r>
            <a:br>
              <a:rPr lang="en-GB" dirty="0">
                <a:latin typeface="Comic Sans MS" panose="030F0702030302020204" pitchFamily="66" charset="0"/>
              </a:rPr>
            </a:br>
            <a:r>
              <a:rPr lang="en-GB" dirty="0">
                <a:latin typeface="Comic Sans MS" panose="030F0702030302020204" pitchFamily="66" charset="0"/>
              </a:rPr>
              <a:t/>
            </a:r>
            <a:br>
              <a:rPr lang="en-GB" dirty="0">
                <a:latin typeface="Comic Sans MS" panose="030F0702030302020204" pitchFamily="66" charset="0"/>
              </a:rPr>
            </a:br>
            <a:r>
              <a:rPr lang="en-GB" sz="3100" dirty="0">
                <a:latin typeface="Comic Sans MS" panose="030F0702030302020204" pitchFamily="66" charset="0"/>
              </a:rPr>
              <a:t>1.  </a:t>
            </a:r>
            <a:r>
              <a:rPr lang="en-GB" sz="3100" dirty="0" err="1">
                <a:latin typeface="Comic Sans MS" panose="030F0702030302020204" pitchFamily="66" charset="0"/>
              </a:rPr>
              <a:t>Chuala</a:t>
            </a:r>
            <a:r>
              <a:rPr lang="en-GB" sz="3100" dirty="0">
                <a:latin typeface="Comic Sans MS" panose="030F0702030302020204" pitchFamily="66" charset="0"/>
              </a:rPr>
              <a:t> mi </a:t>
            </a:r>
            <a:r>
              <a:rPr lang="en-GB" sz="3100" dirty="0" err="1">
                <a:latin typeface="Comic Sans MS" panose="030F0702030302020204" pitchFamily="66" charset="0"/>
              </a:rPr>
              <a:t>fuaim</a:t>
            </a:r>
            <a:r>
              <a:rPr lang="en-GB" sz="3100" dirty="0">
                <a:latin typeface="Comic Sans MS" panose="030F0702030302020204" pitchFamily="66" charset="0"/>
              </a:rPr>
              <a:t> ………… </a:t>
            </a:r>
            <a:r>
              <a:rPr lang="en-GB" sz="3100" dirty="0" err="1">
                <a:latin typeface="Comic Sans MS" panose="030F0702030302020204" pitchFamily="66" charset="0"/>
              </a:rPr>
              <a:t>oidhche</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r>
              <a:rPr lang="en-GB" sz="3100" dirty="0">
                <a:latin typeface="Comic Sans MS" panose="030F0702030302020204" pitchFamily="66" charset="0"/>
              </a:rPr>
              <a:t>2. </a:t>
            </a:r>
            <a:r>
              <a:rPr lang="en-GB" sz="3100" dirty="0" err="1">
                <a:latin typeface="Comic Sans MS" panose="030F0702030302020204" pitchFamily="66" charset="0"/>
              </a:rPr>
              <a:t>Shnàmh</a:t>
            </a:r>
            <a:r>
              <a:rPr lang="en-GB" sz="3100" dirty="0">
                <a:latin typeface="Comic Sans MS" panose="030F0702030302020204" pitchFamily="66" charset="0"/>
              </a:rPr>
              <a:t> an t-</a:t>
            </a:r>
            <a:r>
              <a:rPr lang="en-GB" sz="3100" dirty="0" err="1">
                <a:latin typeface="Comic Sans MS" panose="030F0702030302020204" pitchFamily="66" charset="0"/>
              </a:rPr>
              <a:t>iasg</a:t>
            </a:r>
            <a:r>
              <a:rPr lang="en-GB" sz="3100" dirty="0">
                <a:latin typeface="Comic Sans MS" panose="030F0702030302020204" pitchFamily="66" charset="0"/>
              </a:rPr>
              <a:t> </a:t>
            </a:r>
            <a:r>
              <a:rPr lang="en-GB" sz="3100" dirty="0" err="1">
                <a:latin typeface="Comic Sans MS" panose="030F0702030302020204" pitchFamily="66" charset="0"/>
              </a:rPr>
              <a:t>mòr</a:t>
            </a:r>
            <a:r>
              <a:rPr lang="en-GB" sz="3100" dirty="0">
                <a:latin typeface="Comic Sans MS" panose="030F0702030302020204" pitchFamily="66" charset="0"/>
              </a:rPr>
              <a:t> …… t-</a:t>
            </a:r>
            <a:r>
              <a:rPr lang="en-GB" sz="3100" dirty="0" err="1">
                <a:latin typeface="Comic Sans MS" panose="030F0702030302020204" pitchFamily="66" charset="0"/>
              </a:rPr>
              <a:t>iasg</a:t>
            </a:r>
            <a:r>
              <a:rPr lang="en-GB" sz="3100" dirty="0">
                <a:latin typeface="Comic Sans MS" panose="030F0702030302020204" pitchFamily="66" charset="0"/>
              </a:rPr>
              <a:t> </a:t>
            </a:r>
            <a:r>
              <a:rPr lang="en-GB" sz="3100" dirty="0" err="1">
                <a:latin typeface="Comic Sans MS" panose="030F0702030302020204" pitchFamily="66" charset="0"/>
              </a:rPr>
              <a:t>beag</a:t>
            </a:r>
            <a:r>
              <a:rPr lang="en-GB" sz="3100" dirty="0">
                <a:latin typeface="Comic Sans MS" panose="030F0702030302020204" pitchFamily="66" charset="0"/>
              </a:rPr>
              <a:t> air </a:t>
            </a:r>
            <a:r>
              <a:rPr lang="en-GB" sz="3100" dirty="0" err="1">
                <a:latin typeface="Comic Sans MS" panose="030F0702030302020204" pitchFamily="66" charset="0"/>
              </a:rPr>
              <a:t>falbh</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r>
              <a:rPr lang="en-GB" sz="3100" dirty="0">
                <a:latin typeface="Comic Sans MS" panose="030F0702030302020204" pitchFamily="66" charset="0"/>
              </a:rPr>
              <a:t>3. </a:t>
            </a:r>
            <a:r>
              <a:rPr lang="en-GB" sz="3100" dirty="0" err="1">
                <a:latin typeface="Comic Sans MS" panose="030F0702030302020204" pitchFamily="66" charset="0"/>
              </a:rPr>
              <a:t>Bidh</a:t>
            </a:r>
            <a:r>
              <a:rPr lang="en-GB" sz="3100" dirty="0">
                <a:latin typeface="Comic Sans MS" panose="030F0702030302020204" pitchFamily="66" charset="0"/>
              </a:rPr>
              <a:t> </a:t>
            </a:r>
            <a:r>
              <a:rPr lang="en-GB" sz="3100" dirty="0" err="1">
                <a:latin typeface="Comic Sans MS" panose="030F0702030302020204" pitchFamily="66" charset="0"/>
              </a:rPr>
              <a:t>duilleagan</a:t>
            </a:r>
            <a:r>
              <a:rPr lang="en-GB" sz="3100" dirty="0">
                <a:latin typeface="Comic Sans MS" panose="030F0702030302020204" pitchFamily="66" charset="0"/>
              </a:rPr>
              <a:t> a’ </a:t>
            </a:r>
            <a:r>
              <a:rPr lang="en-GB" sz="3100" dirty="0" err="1">
                <a:latin typeface="Comic Sans MS" panose="030F0702030302020204" pitchFamily="66" charset="0"/>
              </a:rPr>
              <a:t>tuiteam</a:t>
            </a:r>
            <a:r>
              <a:rPr lang="en-GB" sz="3100" dirty="0">
                <a:latin typeface="Comic Sans MS" panose="030F0702030302020204" pitchFamily="66" charset="0"/>
              </a:rPr>
              <a:t> far </a:t>
            </a:r>
            <a:r>
              <a:rPr lang="en-GB" sz="3100" dirty="0" smtClean="0">
                <a:latin typeface="Comic Sans MS" panose="030F0702030302020204" pitchFamily="66" charset="0"/>
              </a:rPr>
              <a:t>nan </a:t>
            </a:r>
            <a:r>
              <a:rPr lang="en-GB" sz="3100" dirty="0" err="1">
                <a:latin typeface="Comic Sans MS" panose="030F0702030302020204" pitchFamily="66" charset="0"/>
              </a:rPr>
              <a:t>craobhan</a:t>
            </a:r>
            <a:r>
              <a:rPr lang="en-GB" sz="3100" dirty="0">
                <a:latin typeface="Comic Sans MS" panose="030F0702030302020204" pitchFamily="66" charset="0"/>
              </a:rPr>
              <a:t> ………… </a:t>
            </a:r>
            <a:r>
              <a:rPr lang="en-GB" sz="3100" dirty="0" err="1">
                <a:latin typeface="Comic Sans MS" panose="030F0702030302020204" pitchFamily="66" charset="0"/>
              </a:rPr>
              <a:t>fhoghar</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r>
              <a:rPr lang="en-GB" sz="3100" dirty="0">
                <a:latin typeface="Comic Sans MS" panose="030F0702030302020204" pitchFamily="66" charset="0"/>
              </a:rPr>
              <a:t>4. </a:t>
            </a:r>
            <a:r>
              <a:rPr lang="en-GB" sz="3100" dirty="0" err="1">
                <a:latin typeface="Comic Sans MS" panose="030F0702030302020204" pitchFamily="66" charset="0"/>
              </a:rPr>
              <a:t>Chaidh</a:t>
            </a:r>
            <a:r>
              <a:rPr lang="en-GB" sz="3100" dirty="0">
                <a:latin typeface="Comic Sans MS" panose="030F0702030302020204" pitchFamily="66" charset="0"/>
              </a:rPr>
              <a:t> mi </a:t>
            </a:r>
            <a:r>
              <a:rPr lang="en-GB" sz="3100" dirty="0" smtClean="0">
                <a:latin typeface="Comic Sans MS" panose="030F0702030302020204" pitchFamily="66" charset="0"/>
              </a:rPr>
              <a:t>a </a:t>
            </a:r>
            <a:r>
              <a:rPr lang="en-GB" sz="3100" dirty="0" err="1" smtClean="0">
                <a:latin typeface="Comic Sans MS" panose="030F0702030302020204" pitchFamily="66" charset="0"/>
              </a:rPr>
              <a:t>chèilidh</a:t>
            </a:r>
            <a:r>
              <a:rPr lang="en-GB" sz="3100" dirty="0" smtClean="0">
                <a:latin typeface="Comic Sans MS" panose="030F0702030302020204" pitchFamily="66" charset="0"/>
              </a:rPr>
              <a:t> </a:t>
            </a:r>
            <a:r>
              <a:rPr lang="en-GB" sz="3100" dirty="0">
                <a:latin typeface="Comic Sans MS" panose="030F0702030302020204" pitchFamily="66" charset="0"/>
              </a:rPr>
              <a:t>air </a:t>
            </a:r>
            <a:r>
              <a:rPr lang="en-GB" sz="3100" dirty="0" err="1">
                <a:latin typeface="Comic Sans MS" panose="030F0702030302020204" pitchFamily="66" charset="0"/>
              </a:rPr>
              <a:t>mo</a:t>
            </a:r>
            <a:r>
              <a:rPr lang="en-GB" sz="3100" dirty="0">
                <a:latin typeface="Comic Sans MS" panose="030F0702030302020204" pitchFamily="66" charset="0"/>
              </a:rPr>
              <a:t> </a:t>
            </a:r>
            <a:r>
              <a:rPr lang="en-GB" sz="3100" dirty="0" err="1">
                <a:latin typeface="Comic Sans MS" panose="030F0702030302020204" pitchFamily="66" charset="0"/>
              </a:rPr>
              <a:t>charaid</a:t>
            </a:r>
            <a:r>
              <a:rPr lang="en-GB" sz="3100" dirty="0">
                <a:latin typeface="Comic Sans MS" panose="030F0702030302020204" pitchFamily="66" charset="0"/>
              </a:rPr>
              <a:t> ………… </a:t>
            </a:r>
            <a:r>
              <a:rPr lang="en-GB" sz="3100" dirty="0" err="1">
                <a:latin typeface="Comic Sans MS" panose="030F0702030302020204" pitchFamily="66" charset="0"/>
              </a:rPr>
              <a:t>ospadal</a:t>
            </a:r>
            <a:r>
              <a:rPr lang="en-GB" sz="3100" dirty="0">
                <a:latin typeface="Comic Sans MS" panose="030F0702030302020204" pitchFamily="66" charset="0"/>
              </a:rPr>
              <a:t>.</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r>
              <a:rPr lang="en-GB" sz="3100" dirty="0">
                <a:latin typeface="Comic Sans MS" panose="030F0702030302020204" pitchFamily="66" charset="0"/>
              </a:rPr>
              <a:t>5. </a:t>
            </a:r>
            <a:r>
              <a:rPr lang="en-GB" sz="3100" dirty="0" err="1">
                <a:latin typeface="Comic Sans MS" panose="030F0702030302020204" pitchFamily="66" charset="0"/>
              </a:rPr>
              <a:t>Thòisich</a:t>
            </a:r>
            <a:r>
              <a:rPr lang="en-GB" sz="3100" dirty="0">
                <a:latin typeface="Comic Sans MS" panose="030F0702030302020204" pitchFamily="66" charset="0"/>
              </a:rPr>
              <a:t> an </a:t>
            </a:r>
            <a:r>
              <a:rPr lang="en-GB" sz="3100" dirty="0" err="1" smtClean="0">
                <a:latin typeface="Comic Sans MS" panose="030F0702030302020204" pitchFamily="66" charset="0"/>
              </a:rPr>
              <a:t>dràgon</a:t>
            </a:r>
            <a:r>
              <a:rPr lang="en-GB" sz="3100" dirty="0" smtClean="0">
                <a:latin typeface="Comic Sans MS" panose="030F0702030302020204" pitchFamily="66" charset="0"/>
              </a:rPr>
              <a:t> </a:t>
            </a:r>
            <a:r>
              <a:rPr lang="en-GB" sz="3100" dirty="0">
                <a:latin typeface="Comic Sans MS" panose="030F0702030302020204" pitchFamily="66" charset="0"/>
              </a:rPr>
              <a:t>…… </a:t>
            </a:r>
            <a:r>
              <a:rPr lang="en-GB" sz="3100" dirty="0" err="1">
                <a:latin typeface="Comic Sans MS" panose="030F0702030302020204" pitchFamily="66" charset="0"/>
              </a:rPr>
              <a:t>duine</a:t>
            </a:r>
            <a:r>
              <a:rPr lang="en-GB" sz="3100" dirty="0">
                <a:latin typeface="Comic Sans MS" panose="030F0702030302020204" pitchFamily="66" charset="0"/>
              </a:rPr>
              <a:t> </a:t>
            </a:r>
            <a:r>
              <a:rPr lang="en-GB" sz="3100" dirty="0" err="1">
                <a:latin typeface="Comic Sans MS" panose="030F0702030302020204" pitchFamily="66" charset="0"/>
              </a:rPr>
              <a:t>ri</a:t>
            </a:r>
            <a:r>
              <a:rPr lang="en-GB" sz="3100" dirty="0">
                <a:latin typeface="Comic Sans MS" panose="030F0702030302020204" pitchFamily="66" charset="0"/>
              </a:rPr>
              <a:t> </a:t>
            </a:r>
            <a:r>
              <a:rPr lang="en-GB" sz="3100" dirty="0" err="1">
                <a:latin typeface="Comic Sans MS" panose="030F0702030302020204" pitchFamily="66" charset="0"/>
              </a:rPr>
              <a:t>sabaid</a:t>
            </a:r>
            <a:r>
              <a:rPr lang="en-GB" sz="3100" dirty="0">
                <a:latin typeface="Comic Sans MS" panose="030F0702030302020204" pitchFamily="66" charset="0"/>
              </a:rPr>
              <a:t> ………… </a:t>
            </a:r>
            <a:r>
              <a:rPr lang="en-GB" sz="3100" dirty="0" err="1">
                <a:latin typeface="Comic Sans MS" panose="030F0702030302020204" pitchFamily="66" charset="0"/>
              </a:rPr>
              <a:t>uamh</a:t>
            </a:r>
            <a:r>
              <a:rPr lang="en-GB" sz="3100" dirty="0">
                <a:latin typeface="Comic Sans MS" panose="030F0702030302020204" pitchFamily="66" charset="0"/>
              </a:rPr>
              <a:t>. </a:t>
            </a:r>
            <a:br>
              <a:rPr lang="en-GB" sz="3100" dirty="0">
                <a:latin typeface="Comic Sans MS" panose="030F0702030302020204" pitchFamily="66" charset="0"/>
              </a:rPr>
            </a:br>
            <a:r>
              <a:rPr lang="en-GB" sz="3100" dirty="0">
                <a:latin typeface="Comic Sans MS" panose="030F0702030302020204" pitchFamily="66" charset="0"/>
              </a:rPr>
              <a:t/>
            </a:r>
            <a:br>
              <a:rPr lang="en-GB" sz="3100" dirty="0">
                <a:latin typeface="Comic Sans MS" panose="030F0702030302020204" pitchFamily="66" charset="0"/>
              </a:rPr>
            </a:br>
            <a:endParaRPr lang="en-GB" sz="3100" dirty="0">
              <a:latin typeface="Comic Sans MS" panose="030F0702030302020204" pitchFamily="66" charset="0"/>
            </a:endParaRPr>
          </a:p>
        </p:txBody>
      </p:sp>
    </p:spTree>
    <p:extLst>
      <p:ext uri="{BB962C8B-B14F-4D97-AF65-F5344CB8AC3E}">
        <p14:creationId xmlns:p14="http://schemas.microsoft.com/office/powerpoint/2010/main" val="230158680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53</TotalTime>
  <Words>255</Words>
  <Application>Microsoft Office PowerPoint</Application>
  <PresentationFormat>Widescreen</PresentationFormat>
  <Paragraphs>23</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Comic Sans MS</vt:lpstr>
      <vt:lpstr>Office Theme</vt:lpstr>
      <vt:lpstr>Frèam Cànain: A’ Chiad Ìre 95</vt:lpstr>
      <vt:lpstr>Amas ionnsachaidh:</vt:lpstr>
      <vt:lpstr>Dè tha gach fear a’ ciallachadh?</vt:lpstr>
      <vt:lpstr>Obraich a-mach dè tha na faclan beaga dearga a’ ciallachadh gach turas:  a) agus a’        b) agus a        c) anns a’  1.  Cha robh an leabhar sa bhaga.  2. Ruith an duine ‘s a mhac a-steach dhan taigh.  3. Cheannaich mi am bainne ‘s a’ chèic sa bhùth mhòr.  4. Sheòl sinn air falbh sa mhadainn.  5. Chunnaic sinn mo charaid ‘s a piuthar air a’ chidhe.  </vt:lpstr>
      <vt:lpstr>Lìon na beàrnan gus an dèan na seantansan ciall.  a) ‘s a’        b) ‘s a        c) sa  1.  Dh’fhàg mi mo bhaga ………………… chlasrum.  2. Choinnich mi ri mo charaid ……….. cù ùr.  3. Ghabh an tidsear ……………… chlann an dìnnear.  4. Chaidh sinn dhan bhaile ………… chàr.  5. Chuir am balach air a chòta …………….. bhòtannan.  </vt:lpstr>
      <vt:lpstr>Amas ionnsachaidh:</vt:lpstr>
      <vt:lpstr>Dè tha gach fear a’ ciallachadh?</vt:lpstr>
      <vt:lpstr>Obraich a-mach dè tha na faclan beaga dearga a’ ciallachadh gach turas:  a) agus an       c) anns an  1.  Chluich sinn san uisge.  2. Ruith an rabaid  ‘s an fheòrag a-steach dha na craobhan.  3. Bha an tràigh ‘s an t-uisge blàth.  4. Lorg mi dithean beag a’ fàs san talamh.  5. Gu h-obann, chaidh an duine ‘s an t-each à sealladh.  </vt:lpstr>
      <vt:lpstr>Lìon na beàrnan gus an dèan na seantansan ciall.          a) ‘s an                  b) san          1.  Chuala mi fuaim ………… oidhche.  2. Shnàmh an t-iasg mòr …… t-iasg beag air falbh.  3. Bidh duilleagan a’ tuiteam far nan craobhan ………… fhoghar.  4. Chaidh mi a chèilidh air mo charaid ………… ospadal.  5. Thòisich an dràgon …… duine ri sabaid ………… uamh.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Frèam Cànain Chiad Ìre 95</dc:title>
  <dc:creator>Moray Grigor</dc:creator>
  <cp:lastModifiedBy>Catrina</cp:lastModifiedBy>
  <cp:revision>8</cp:revision>
  <dcterms:created xsi:type="dcterms:W3CDTF">2019-07-05T11:17:53Z</dcterms:created>
  <dcterms:modified xsi:type="dcterms:W3CDTF">2019-08-06T13:24:23Z</dcterms:modified>
</cp:coreProperties>
</file>