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2" r:id="rId7"/>
    <p:sldId id="261" r:id="rId8"/>
    <p:sldId id="265" r:id="rId9"/>
    <p:sldId id="264" r:id="rId10"/>
    <p:sldId id="263" r:id="rId11"/>
    <p:sldId id="268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83451-F0D9-4BB5-A2B3-419F06AE44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E9AC5-1CCB-4A9E-8DBA-5F11758A74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A1F40-4FEA-485F-8253-34AD4820A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88D5A-0DA5-4126-A498-191E37692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3D9ECE-2B63-4A50-9415-B2CAF731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53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961FE-1BC4-4465-9305-B3CCEC1DA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A2E84-6043-4AC5-BEB8-7E8AA65395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015C6-5AF7-4AFD-9D28-D72391079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A43CB-1D3F-4C35-AD99-6B55E68D1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EF414-B31C-43B6-8336-B8E0DD0B7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078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5119F4-1C14-4957-B65F-238D0CFF30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6AD835-3DC0-4481-A74A-DA06F824A6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360DA-2376-4B01-B34D-2A15DE0B1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277E8-99AD-47EC-A679-47DDF47E5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5C7ED-7825-4F25-AF51-B872DAAC8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13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8EBD9-D8F7-4A94-85C0-41165DA71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5FCCD-A78A-4BE3-86C8-4480631F1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19ACB-8131-4E5C-A7CD-AE1C8055D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0A10E-64CC-44CF-946D-43765A9E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F5C83-99EE-4FD0-B385-C72F23717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15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5EF1E-BCF9-4C49-9377-4AA9ABA8F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6064C-489E-4E64-A70F-A9CFC03EC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81447-7CE8-4FEC-867F-102B508CB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4C99E4-974A-4F80-A0ED-786B2DE9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19536-465A-46FB-BB74-7F1C81D37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096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53CE3-65D1-4C93-B527-FFF9788D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8EA88-40F6-4D71-B3D2-35EC818F5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A97FF9-556A-44B8-A500-298C2C330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01A360-A9EF-402F-9FED-9C31A6128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150DB-93FD-4AF5-9A59-6A151973F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31B83E-8773-4C4C-9F74-8D3C9565D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3332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EBF75-F410-4E6A-B01C-E8275B315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DDEC2-5849-4E71-92BC-D2CBF0855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D9AA1-9BB6-482B-BFF6-DE004A096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36C1C1-37E7-4037-9DF4-29058321FA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987AA-95EF-4876-8D39-396F1F5A4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5AA20D-B290-4202-8BEE-A2395E111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D3FE64-F768-45AB-A37E-C37610FCA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EA4DB-19C0-428F-89AE-5832F6884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34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1F39E-0745-4F8D-998D-6B5B8535E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E0BA1-4B26-4A19-B080-9AEA154AB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7B0C5F-030D-4DAB-ABBD-72262B6A6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C0EF1C-15B4-40CE-8911-6BAD7D456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182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4DDA8-933A-4EA2-A262-548A84430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494B12-02F6-44C1-825B-9477E1C0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1A06A-AB29-46C8-8869-DA43F8C8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079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0114D-6351-47CC-BE22-3355C9334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98842-E008-4698-8E8E-08899238F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72EB0-0778-407C-A011-9C851A1E4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D3063-14BE-4FBA-A5D9-87C06C0B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C2D18F-AE26-4C17-9472-307FFC047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9D07D-3757-4608-AB0F-83926AE00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889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08564-B8CD-43CD-99D9-57FAD0A85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C488B2-9F45-474B-AF92-6047269101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6AE545-16C7-4308-8C1B-D10260988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FD5E3-ED08-4E91-A4F1-69CDB757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9B4B1-FFF4-440A-B489-D813F5252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292275-3463-4E9C-939C-3227BDBA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00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46E23D-E7C9-4623-8904-C1C676AB8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B3B4E-9043-4216-AE06-61D6737A1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28857-B4CC-48BE-8616-38F12CE2C9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EFA26-A746-47E9-AF34-8E1190E0E1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AD4C2-FA1D-4139-8AF5-DB913CFCE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618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26178-BD0E-46DD-831D-4D28469079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39900" y="1452563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r>
              <a:rPr lang="en-GB" sz="4400" dirty="0" err="1">
                <a:latin typeface="Comic Sans MS" panose="030F0702030302020204" pitchFamily="66" charset="0"/>
              </a:rPr>
              <a:t>Frèam</a:t>
            </a:r>
            <a:r>
              <a:rPr lang="en-GB" sz="4400" dirty="0">
                <a:latin typeface="Comic Sans MS" panose="030F0702030302020204" pitchFamily="66" charset="0"/>
              </a:rPr>
              <a:t> </a:t>
            </a:r>
            <a:r>
              <a:rPr lang="en-GB" sz="4400" dirty="0" err="1">
                <a:latin typeface="Comic Sans MS" panose="030F0702030302020204" pitchFamily="66" charset="0"/>
              </a:rPr>
              <a:t>Cànain</a:t>
            </a:r>
            <a:r>
              <a:rPr lang="en-GB" sz="4400" dirty="0">
                <a:latin typeface="Comic Sans MS" panose="030F0702030302020204" pitchFamily="66" charset="0"/>
              </a:rPr>
              <a:t> 1:28</a:t>
            </a: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r>
              <a:rPr lang="en-GB" sz="7300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Buadhairean</a:t>
            </a:r>
            <a:r>
              <a:rPr lang="en-GB" sz="73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7300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iomarra</a:t>
            </a:r>
            <a:endParaRPr lang="en-GB" sz="7300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465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819"/>
            <a:ext cx="10515600" cy="739775"/>
          </a:xfrm>
        </p:spPr>
        <p:txBody>
          <a:bodyPr>
            <a:normAutofit/>
          </a:bodyPr>
          <a:lstStyle/>
          <a:p>
            <a:r>
              <a:rPr lang="en-GB" sz="1800" i="1" dirty="0">
                <a:latin typeface="+mn-lt"/>
              </a:rPr>
              <a:t>Is </a:t>
            </a:r>
            <a:r>
              <a:rPr lang="en-GB" sz="1800" i="1" dirty="0" err="1">
                <a:latin typeface="+mn-lt"/>
              </a:rPr>
              <a:t>urrainn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dhomh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buadhairean</a:t>
            </a:r>
            <a:r>
              <a:rPr lang="en-GB" sz="1800" i="1" dirty="0">
                <a:latin typeface="+mn-lt"/>
              </a:rPr>
              <a:t> a </a:t>
            </a:r>
            <a:r>
              <a:rPr lang="en-GB" sz="1800" i="1" dirty="0" err="1">
                <a:latin typeface="+mn-lt"/>
              </a:rPr>
              <a:t>chur</a:t>
            </a:r>
            <a:r>
              <a:rPr lang="en-GB" sz="1800" i="1" dirty="0">
                <a:latin typeface="+mn-lt"/>
              </a:rPr>
              <a:t> san </a:t>
            </a:r>
            <a:r>
              <a:rPr lang="en-GB" sz="1800" i="1" dirty="0" err="1">
                <a:latin typeface="+mn-lt"/>
              </a:rPr>
              <a:t>dreach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cheart</a:t>
            </a:r>
            <a:r>
              <a:rPr lang="en-GB" sz="1800" i="1" dirty="0">
                <a:latin typeface="+mn-lt"/>
              </a:rPr>
              <a:t> an </a:t>
            </a:r>
            <a:r>
              <a:rPr lang="en-GB" sz="1800" i="1" dirty="0" err="1">
                <a:latin typeface="+mn-lt"/>
              </a:rPr>
              <a:t>dèidh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ainmear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iomarra</a:t>
            </a:r>
            <a:r>
              <a:rPr lang="en-GB" sz="1800" i="1" dirty="0">
                <a:latin typeface="+mn-lt"/>
              </a:rPr>
              <a:t>.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E8F056-898A-4D5C-8260-9CE64D6DFF88}"/>
              </a:ext>
            </a:extLst>
          </p:cNvPr>
          <p:cNvSpPr txBox="1"/>
          <p:nvPr/>
        </p:nvSpPr>
        <p:spPr>
          <a:xfrm>
            <a:off x="1083783" y="3868697"/>
            <a:ext cx="4262917" cy="16970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i="1" dirty="0" err="1"/>
              <a:t>litrichean</a:t>
            </a:r>
            <a:r>
              <a:rPr lang="en-GB" sz="2400" i="1" dirty="0"/>
              <a:t> </a:t>
            </a:r>
            <a:r>
              <a:rPr lang="en-GB" sz="2400" i="1" dirty="0" err="1"/>
              <a:t>ann</a:t>
            </a:r>
            <a:r>
              <a:rPr lang="en-GB" sz="2400" i="1" dirty="0"/>
              <a:t> </a:t>
            </a:r>
            <a:r>
              <a:rPr lang="en-GB" sz="2400" i="1" dirty="0" err="1"/>
              <a:t>nach</a:t>
            </a:r>
            <a:r>
              <a:rPr lang="en-GB" sz="2400" i="1" dirty="0"/>
              <a:t> </a:t>
            </a:r>
            <a:r>
              <a:rPr lang="en-GB" sz="2400" i="1" dirty="0" err="1"/>
              <a:t>gabh</a:t>
            </a:r>
            <a:r>
              <a:rPr lang="en-GB" sz="2400" i="1" dirty="0"/>
              <a:t> </a:t>
            </a:r>
            <a:r>
              <a:rPr lang="en-GB" sz="2400" i="1" dirty="0" err="1"/>
              <a:t>seimheachadh</a:t>
            </a:r>
            <a:r>
              <a:rPr lang="en-GB" sz="2400" i="1" dirty="0"/>
              <a:t> </a:t>
            </a:r>
            <a:r>
              <a:rPr lang="en-GB" sz="2400" i="1" dirty="0" err="1"/>
              <a:t>idir</a:t>
            </a:r>
            <a:r>
              <a:rPr lang="en-GB" sz="2400" i="1" dirty="0"/>
              <a:t> </a:t>
            </a:r>
            <a:r>
              <a:rPr lang="en-GB" sz="2400" i="1" dirty="0" err="1"/>
              <a:t>ge-tà</a:t>
            </a:r>
            <a:r>
              <a:rPr lang="en-GB" sz="2400" i="1" dirty="0"/>
              <a:t> – </a:t>
            </a:r>
          </a:p>
          <a:p>
            <a:pPr>
              <a:lnSpc>
                <a:spcPct val="150000"/>
              </a:lnSpc>
            </a:pPr>
            <a:r>
              <a:rPr lang="en-GB" sz="2400" i="1" dirty="0"/>
              <a:t>a      e     </a:t>
            </a:r>
            <a:r>
              <a:rPr lang="en-GB" sz="2400" i="1" dirty="0" err="1"/>
              <a:t>i</a:t>
            </a:r>
            <a:r>
              <a:rPr lang="en-GB" sz="2400" i="1" dirty="0"/>
              <a:t>       o     u      l     n     r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B49292-2700-4CCF-BDA0-154FD84A26D7}"/>
              </a:ext>
            </a:extLst>
          </p:cNvPr>
          <p:cNvSpPr txBox="1"/>
          <p:nvPr/>
        </p:nvSpPr>
        <p:spPr>
          <a:xfrm>
            <a:off x="5894990" y="3824763"/>
            <a:ext cx="5649311" cy="22510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/>
              <a:t>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b="1" i="1" dirty="0" err="1"/>
              <a:t>barrachd</a:t>
            </a:r>
            <a:r>
              <a:rPr lang="en-GB" sz="2400" b="1" i="1" dirty="0"/>
              <a:t> air </a:t>
            </a:r>
            <a:r>
              <a:rPr lang="en-GB" sz="2400" b="1" i="1" dirty="0" err="1"/>
              <a:t>aon</a:t>
            </a:r>
            <a:r>
              <a:rPr lang="en-GB" sz="2400" b="1" i="1" dirty="0"/>
              <a:t> </a:t>
            </a:r>
            <a:r>
              <a:rPr lang="en-GB" sz="2400" b="1" i="1" dirty="0" err="1"/>
              <a:t>lide</a:t>
            </a:r>
            <a:r>
              <a:rPr lang="en-GB" sz="2400" b="1" i="1" dirty="0"/>
              <a:t> </a:t>
            </a:r>
            <a:r>
              <a:rPr lang="en-GB" sz="2400" i="1" dirty="0" err="1"/>
              <a:t>anns</a:t>
            </a:r>
            <a:r>
              <a:rPr lang="en-GB" sz="2400" i="1" dirty="0"/>
              <a:t> a’ </a:t>
            </a:r>
            <a:r>
              <a:rPr lang="en-GB" sz="2400" i="1" dirty="0" err="1"/>
              <a:t>bhuadhair</a:t>
            </a:r>
            <a:r>
              <a:rPr lang="en-GB" sz="2400" i="1" dirty="0"/>
              <a:t>, no 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i="1" dirty="0" err="1"/>
              <a:t>fuaimreag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an </a:t>
            </a:r>
            <a:r>
              <a:rPr lang="en-GB" sz="2400" i="1" dirty="0" err="1"/>
              <a:t>deireadh</a:t>
            </a:r>
            <a:r>
              <a:rPr lang="en-GB" sz="2400" i="1" dirty="0"/>
              <a:t>, cha </a:t>
            </a:r>
            <a:r>
              <a:rPr lang="en-GB" sz="2400" i="1" dirty="0" err="1"/>
              <a:t>bhi</a:t>
            </a:r>
            <a:r>
              <a:rPr lang="en-GB" sz="2400" i="1" dirty="0"/>
              <a:t> am </a:t>
            </a:r>
            <a:r>
              <a:rPr lang="en-GB" sz="2400" i="1" dirty="0" err="1"/>
              <a:t>buadhair</a:t>
            </a:r>
            <a:r>
              <a:rPr lang="en-GB" sz="2400" i="1" dirty="0"/>
              <a:t> ag </a:t>
            </a:r>
            <a:r>
              <a:rPr lang="en-GB" sz="2400" i="1" dirty="0" err="1"/>
              <a:t>atharrachadh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an </a:t>
            </a:r>
            <a:r>
              <a:rPr lang="en-GB" sz="2400" i="1" dirty="0" err="1"/>
              <a:t>deireadh</a:t>
            </a:r>
            <a:r>
              <a:rPr lang="en-GB" sz="2400" i="1" dirty="0"/>
              <a:t> </a:t>
            </a:r>
            <a:r>
              <a:rPr lang="en-GB" sz="2400" i="1" dirty="0" err="1"/>
              <a:t>idir</a:t>
            </a:r>
            <a:r>
              <a:rPr lang="en-GB" sz="2400" i="1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4EEC4C-7DF0-46A0-B4CD-037E92F7F7A3}"/>
              </a:ext>
            </a:extLst>
          </p:cNvPr>
          <p:cNvSpPr txBox="1"/>
          <p:nvPr/>
        </p:nvSpPr>
        <p:spPr>
          <a:xfrm>
            <a:off x="1083783" y="1271357"/>
            <a:ext cx="4262917" cy="16970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/>
              <a:t>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i="1" dirty="0" err="1"/>
              <a:t>fuaimreag</a:t>
            </a:r>
            <a:r>
              <a:rPr lang="en-GB" sz="2400" i="1" dirty="0"/>
              <a:t> </a:t>
            </a:r>
            <a:r>
              <a:rPr lang="en-GB" sz="2400" i="1" dirty="0" err="1"/>
              <a:t>chaol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</a:t>
            </a:r>
            <a:r>
              <a:rPr lang="en-GB" sz="2400" i="1" dirty="0" err="1"/>
              <a:t>deireadh</a:t>
            </a:r>
            <a:r>
              <a:rPr lang="en-GB" sz="2400" i="1" dirty="0"/>
              <a:t> an </a:t>
            </a:r>
            <a:r>
              <a:rPr lang="en-GB" sz="2400" i="1" dirty="0" err="1"/>
              <a:t>ainmeir</a:t>
            </a:r>
            <a:r>
              <a:rPr lang="en-GB" sz="2400" i="1" dirty="0"/>
              <a:t>,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i="1" dirty="0" err="1"/>
              <a:t>na</a:t>
            </a:r>
            <a:r>
              <a:rPr lang="en-GB" sz="2400" i="1" dirty="0"/>
              <a:t> </a:t>
            </a:r>
            <a:r>
              <a:rPr lang="en-GB" sz="2400" i="1" dirty="0" err="1"/>
              <a:t>buadhairean</a:t>
            </a:r>
            <a:r>
              <a:rPr lang="en-GB" sz="2400" i="1" dirty="0"/>
              <a:t> </a:t>
            </a:r>
            <a:r>
              <a:rPr lang="en-GB" sz="2400" i="1" dirty="0" err="1"/>
              <a:t>sèimhichte</a:t>
            </a:r>
            <a:r>
              <a:rPr lang="en-GB" sz="2400" i="1" dirty="0"/>
              <a:t> (le h).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02600-9FB8-40FA-84FF-3C20EDCE34BA}"/>
              </a:ext>
            </a:extLst>
          </p:cNvPr>
          <p:cNvSpPr txBox="1"/>
          <p:nvPr/>
        </p:nvSpPr>
        <p:spPr>
          <a:xfrm>
            <a:off x="5794487" y="1271357"/>
            <a:ext cx="5850319" cy="16970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/>
              <a:t>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i="1" dirty="0" err="1"/>
              <a:t>direach</a:t>
            </a:r>
            <a:r>
              <a:rPr lang="en-GB" sz="2400" i="1" dirty="0"/>
              <a:t> </a:t>
            </a:r>
            <a:r>
              <a:rPr lang="en-GB" sz="2400" b="1" i="1" dirty="0" err="1"/>
              <a:t>aon</a:t>
            </a:r>
            <a:r>
              <a:rPr lang="en-GB" sz="2400" b="1" i="1" dirty="0"/>
              <a:t> </a:t>
            </a:r>
            <a:r>
              <a:rPr lang="en-GB" sz="2400" b="1" i="1" dirty="0" err="1"/>
              <a:t>lide</a:t>
            </a:r>
            <a:r>
              <a:rPr lang="en-GB" sz="2400" b="1" i="1" dirty="0"/>
              <a:t> </a:t>
            </a:r>
            <a:r>
              <a:rPr lang="en-GB" sz="2400" i="1" dirty="0" err="1"/>
              <a:t>anns</a:t>
            </a:r>
            <a:r>
              <a:rPr lang="en-GB" sz="2400" i="1" dirty="0"/>
              <a:t> a’ </a:t>
            </a:r>
            <a:r>
              <a:rPr lang="en-GB" sz="2400" i="1" dirty="0" err="1"/>
              <a:t>bhuadhair</a:t>
            </a:r>
            <a:endParaRPr lang="en-GB" sz="2400" i="1" dirty="0"/>
          </a:p>
          <a:p>
            <a:pPr>
              <a:lnSpc>
                <a:spcPct val="150000"/>
              </a:lnSpc>
            </a:pPr>
            <a:r>
              <a:rPr lang="en-GB" sz="2400" i="1" dirty="0" err="1"/>
              <a:t>agus</a:t>
            </a:r>
            <a:r>
              <a:rPr lang="en-GB" sz="2400" i="1" dirty="0"/>
              <a:t> 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b="1" i="1" dirty="0" err="1"/>
              <a:t>connrag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an </a:t>
            </a:r>
            <a:r>
              <a:rPr lang="en-GB" sz="2400" i="1" dirty="0" err="1"/>
              <a:t>deireadh</a:t>
            </a:r>
            <a:r>
              <a:rPr lang="en-GB" sz="2400" i="1" dirty="0"/>
              <a:t>, </a:t>
            </a:r>
            <a:r>
              <a:rPr lang="en-GB" sz="2400" i="1" dirty="0" err="1"/>
              <a:t>cuiridh</a:t>
            </a:r>
            <a:endParaRPr lang="en-GB" sz="2400" i="1" dirty="0"/>
          </a:p>
          <a:p>
            <a:pPr>
              <a:lnSpc>
                <a:spcPct val="150000"/>
              </a:lnSpc>
            </a:pPr>
            <a:r>
              <a:rPr lang="en-GB" sz="2400" i="1" dirty="0" err="1"/>
              <a:t>sinn</a:t>
            </a:r>
            <a:r>
              <a:rPr lang="en-GB" sz="2400" i="1" dirty="0"/>
              <a:t> </a:t>
            </a:r>
            <a:r>
              <a:rPr lang="en-GB" sz="2400" b="1" i="1" dirty="0"/>
              <a:t>–a </a:t>
            </a:r>
            <a:r>
              <a:rPr lang="en-GB" sz="2400" i="1" dirty="0" err="1"/>
              <a:t>aig</a:t>
            </a:r>
            <a:r>
              <a:rPr lang="en-GB" sz="2400" i="1" dirty="0"/>
              <a:t> an </a:t>
            </a:r>
            <a:r>
              <a:rPr lang="en-GB" sz="2400" i="1" dirty="0" err="1"/>
              <a:t>deireadh</a:t>
            </a:r>
            <a:r>
              <a:rPr lang="en-GB" sz="2400" i="1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5A50B0-4CB6-44A5-8601-43ABB8FA2732}"/>
              </a:ext>
            </a:extLst>
          </p:cNvPr>
          <p:cNvSpPr txBox="1"/>
          <p:nvPr/>
        </p:nvSpPr>
        <p:spPr>
          <a:xfrm>
            <a:off x="1083783" y="3153090"/>
            <a:ext cx="3052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>
                <a:latin typeface="Comic Sans MS" panose="030F0702030302020204" pitchFamily="66" charset="0"/>
              </a:rPr>
              <a:t>coineana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i</a:t>
            </a:r>
            <a:r>
              <a:rPr lang="en-GB" dirty="0" err="1">
                <a:latin typeface="Comic Sans MS" panose="030F0702030302020204" pitchFamily="66" charset="0"/>
              </a:rPr>
              <a:t>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eaga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g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eala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C2AE04-6CE6-45D8-B663-611FC56F1F5E}"/>
              </a:ext>
            </a:extLst>
          </p:cNvPr>
          <p:cNvSpPr txBox="1"/>
          <p:nvPr/>
        </p:nvSpPr>
        <p:spPr>
          <a:xfrm>
            <a:off x="1083783" y="5727374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coin </a:t>
            </a:r>
            <a:r>
              <a:rPr lang="en-GB" dirty="0" err="1">
                <a:latin typeface="Comic Sans MS" panose="030F0702030302020204" pitchFamily="66" charset="0"/>
              </a:rPr>
              <a:t>luath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ruadh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5240A4-49F6-4969-9F8B-13C1B4CEEA0E}"/>
              </a:ext>
            </a:extLst>
          </p:cNvPr>
          <p:cNvSpPr txBox="1"/>
          <p:nvPr/>
        </p:nvSpPr>
        <p:spPr>
          <a:xfrm>
            <a:off x="5794487" y="3045937"/>
            <a:ext cx="2406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>
                <a:latin typeface="Comic Sans MS" panose="030F0702030302020204" pitchFamily="66" charset="0"/>
              </a:rPr>
              <a:t>luchagan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beag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geal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</a:t>
            </a:r>
            <a:endParaRPr lang="en-GB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988DE6-223F-4CCF-9787-90BA1B1E8879}"/>
              </a:ext>
            </a:extLst>
          </p:cNvPr>
          <p:cNvSpPr txBox="1"/>
          <p:nvPr/>
        </p:nvSpPr>
        <p:spPr>
          <a:xfrm>
            <a:off x="5894990" y="6175271"/>
            <a:ext cx="3028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>
                <a:latin typeface="Comic Sans MS" panose="030F0702030302020204" pitchFamily="66" charset="0"/>
              </a:rPr>
              <a:t>luchagan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spòrsail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reamhar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endParaRPr lang="en-GB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715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F14A8FE-F700-4C86-8A8D-1AF3037251AC}"/>
              </a:ext>
            </a:extLst>
          </p:cNvPr>
          <p:cNvSpPr txBox="1"/>
          <p:nvPr/>
        </p:nvSpPr>
        <p:spPr>
          <a:xfrm>
            <a:off x="838200" y="685800"/>
            <a:ext cx="9867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Comic Sans MS" panose="030F0702030302020204" pitchFamily="66" charset="0"/>
              </a:rPr>
              <a:t>Uaireannan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am </a:t>
            </a:r>
            <a:r>
              <a:rPr lang="en-GB" dirty="0" err="1">
                <a:latin typeface="Comic Sans MS" panose="030F0702030302020204" pitchFamily="66" charset="0"/>
              </a:rPr>
              <a:t>fuaimreag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aig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deireadh</a:t>
            </a:r>
            <a:r>
              <a:rPr lang="en-GB" dirty="0">
                <a:latin typeface="Comic Sans MS" panose="030F0702030302020204" pitchFamily="66" charset="0"/>
              </a:rPr>
              <a:t> air </a:t>
            </a:r>
            <a:r>
              <a:rPr lang="en-GB" dirty="0" err="1">
                <a:latin typeface="Comic Sans MS" panose="030F0702030302020204" pitchFamily="66" charset="0"/>
              </a:rPr>
              <a:t>fhàgail</a:t>
            </a:r>
            <a:r>
              <a:rPr lang="en-GB" dirty="0">
                <a:latin typeface="Comic Sans MS" panose="030F0702030302020204" pitchFamily="66" charset="0"/>
              </a:rPr>
              <a:t> a-</a:t>
            </a:r>
            <a:r>
              <a:rPr lang="en-GB" dirty="0" err="1">
                <a:latin typeface="Comic Sans MS" panose="030F0702030302020204" pitchFamily="66" charset="0"/>
              </a:rPr>
              <a:t>mach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ruitheam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gu</a:t>
            </a:r>
            <a:r>
              <a:rPr lang="en-GB" dirty="0">
                <a:latin typeface="Comic Sans MS" panose="030F0702030302020204" pitchFamily="66" charset="0"/>
              </a:rPr>
              <a:t> h-</a:t>
            </a:r>
            <a:r>
              <a:rPr lang="en-GB" dirty="0" err="1">
                <a:latin typeface="Comic Sans MS" panose="030F0702030302020204" pitchFamily="66" charset="0"/>
              </a:rPr>
              <a:t>àraidh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òrain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agus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rannan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eisimpleirean</a:t>
            </a:r>
            <a:r>
              <a:rPr lang="en-GB" dirty="0">
                <a:latin typeface="Comic Sans MS" panose="030F0702030302020204" pitchFamily="66" charset="0"/>
              </a:rPr>
              <a:t>: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25ACE3-1F5E-483B-9F2F-D00DC6F52592}"/>
              </a:ext>
            </a:extLst>
          </p:cNvPr>
          <p:cNvSpPr txBox="1"/>
          <p:nvPr/>
        </p:nvSpPr>
        <p:spPr>
          <a:xfrm>
            <a:off x="4327705" y="2422050"/>
            <a:ext cx="3762568" cy="8773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 err="1">
                <a:latin typeface="Comic Sans MS" panose="030F0702030302020204" pitchFamily="66" charset="0"/>
              </a:rPr>
              <a:t>Sginean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beaga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spàinean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airgid</a:t>
            </a:r>
            <a:r>
              <a:rPr lang="en-GB" dirty="0">
                <a:latin typeface="Comic Sans MS" panose="030F0702030302020204" pitchFamily="66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GB" dirty="0" err="1">
                <a:latin typeface="Comic Sans MS" panose="030F0702030302020204" pitchFamily="66" charset="0"/>
              </a:rPr>
              <a:t>Truinnsearan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dearg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’ </a:t>
            </a:r>
            <a:r>
              <a:rPr lang="en-GB" dirty="0">
                <a:latin typeface="Comic Sans MS" panose="030F0702030302020204" pitchFamily="66" charset="0"/>
              </a:rPr>
              <a:t>air do </a:t>
            </a:r>
            <a:r>
              <a:rPr lang="en-GB" dirty="0" err="1">
                <a:latin typeface="Comic Sans MS" panose="030F0702030302020204" pitchFamily="66" charset="0"/>
              </a:rPr>
              <a:t>bhòrd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E2F6F1-D496-4049-B7DF-5622A8C7CAC1}"/>
              </a:ext>
            </a:extLst>
          </p:cNvPr>
          <p:cNvSpPr txBox="1"/>
          <p:nvPr/>
        </p:nvSpPr>
        <p:spPr>
          <a:xfrm>
            <a:off x="939800" y="2433586"/>
            <a:ext cx="3047629" cy="17083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 err="1">
                <a:latin typeface="Comic Sans MS" panose="030F0702030302020204" pitchFamily="66" charset="0"/>
              </a:rPr>
              <a:t>Sùilean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dubha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dubha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dubh</a:t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 err="1">
                <a:latin typeface="Comic Sans MS" panose="030F0702030302020204" pitchFamily="66" charset="0"/>
              </a:rPr>
              <a:t>Sùilean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dubh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aig</a:t>
            </a:r>
            <a:r>
              <a:rPr lang="en-GB" dirty="0">
                <a:latin typeface="Comic Sans MS" panose="030F0702030302020204" pitchFamily="66" charset="0"/>
              </a:rPr>
              <a:t> m’ </a:t>
            </a:r>
            <a:r>
              <a:rPr lang="en-GB" dirty="0" err="1">
                <a:latin typeface="Comic Sans MS" panose="030F0702030302020204" pitchFamily="66" charset="0"/>
              </a:rPr>
              <a:t>eudail</a:t>
            </a:r>
            <a:r>
              <a:rPr lang="en-GB" dirty="0">
                <a:latin typeface="Comic Sans MS" panose="030F0702030302020204" pitchFamily="66" charset="0"/>
              </a:rPr>
              <a:t> </a:t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 err="1">
                <a:latin typeface="Comic Sans MS" panose="030F0702030302020204" pitchFamily="66" charset="0"/>
              </a:rPr>
              <a:t>Sùilean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dubha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dubha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dubh</a:t>
            </a:r>
            <a:r>
              <a:rPr lang="en-GB" dirty="0">
                <a:latin typeface="Comic Sans MS" panose="030F0702030302020204" pitchFamily="66" charset="0"/>
              </a:rPr>
              <a:t> </a:t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 err="1">
                <a:latin typeface="Comic Sans MS" panose="030F0702030302020204" pitchFamily="66" charset="0"/>
              </a:rPr>
              <a:t>Cuin</a:t>
            </a:r>
            <a:r>
              <a:rPr lang="en-GB" dirty="0">
                <a:latin typeface="Comic Sans MS" panose="030F0702030302020204" pitchFamily="66" charset="0"/>
              </a:rPr>
              <a:t> a thig </a:t>
            </a:r>
            <a:r>
              <a:rPr lang="en-GB" dirty="0" err="1">
                <a:latin typeface="Comic Sans MS" panose="030F0702030302020204" pitchFamily="66" charset="0"/>
              </a:rPr>
              <a:t>thu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chèilidh</a:t>
            </a:r>
            <a:r>
              <a:rPr lang="en-GB" dirty="0">
                <a:latin typeface="Comic Sans MS" panose="030F0702030302020204" pitchFamily="66" charset="0"/>
              </a:rPr>
              <a:t>?</a:t>
            </a:r>
            <a:r>
              <a:rPr lang="en-GB" i="1" dirty="0">
                <a:latin typeface="Comic Sans MS" panose="030F0702030302020204" pitchFamily="66" charset="0"/>
              </a:rPr>
              <a:t> 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80EBF6-2AF8-4B0F-A07B-A7D9906D4EDF}"/>
              </a:ext>
            </a:extLst>
          </p:cNvPr>
          <p:cNvSpPr txBox="1"/>
          <p:nvPr/>
        </p:nvSpPr>
        <p:spPr>
          <a:xfrm>
            <a:off x="8659149" y="2416071"/>
            <a:ext cx="3222357" cy="17083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Comic Sans MS" panose="030F0702030302020204" pitchFamily="66" charset="0"/>
              </a:rPr>
              <a:t>Gur </a:t>
            </a:r>
            <a:r>
              <a:rPr lang="en-GB" dirty="0" err="1">
                <a:latin typeface="Comic Sans MS" panose="030F0702030302020204" pitchFamily="66" charset="0"/>
              </a:rPr>
              <a:t>duilich</a:t>
            </a:r>
            <a:r>
              <a:rPr lang="en-GB" dirty="0">
                <a:latin typeface="Comic Sans MS" panose="030F0702030302020204" pitchFamily="66" charset="0"/>
              </a:rPr>
              <a:t> leam mar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mi</a:t>
            </a:r>
          </a:p>
          <a:p>
            <a:pPr>
              <a:lnSpc>
                <a:spcPct val="150000"/>
              </a:lnSpc>
            </a:pPr>
            <a:r>
              <a:rPr lang="en-GB" dirty="0">
                <a:latin typeface="Comic Sans MS" panose="030F0702030302020204" pitchFamily="66" charset="0"/>
              </a:rPr>
              <a:t>’S </a:t>
            </a:r>
            <a:r>
              <a:rPr lang="en-GB" dirty="0" err="1">
                <a:latin typeface="Comic Sans MS" panose="030F0702030302020204" pitchFamily="66" charset="0"/>
              </a:rPr>
              <a:t>mo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chridhe</a:t>
            </a:r>
            <a:r>
              <a:rPr lang="en-GB" dirty="0">
                <a:latin typeface="Comic Sans MS" panose="030F0702030302020204" pitchFamily="66" charset="0"/>
              </a:rPr>
              <a:t> ’n </a:t>
            </a:r>
            <a:r>
              <a:rPr lang="en-GB" dirty="0" err="1">
                <a:latin typeface="Comic Sans MS" panose="030F0702030302020204" pitchFamily="66" charset="0"/>
              </a:rPr>
              <a:t>sàs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aig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bròn</a:t>
            </a:r>
            <a:endParaRPr lang="en-GB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GB" dirty="0" err="1">
                <a:latin typeface="Comic Sans MS" panose="030F0702030302020204" pitchFamily="66" charset="0"/>
              </a:rPr>
              <a:t>Bhon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uair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dh’fhàg</a:t>
            </a:r>
            <a:r>
              <a:rPr lang="en-GB" dirty="0">
                <a:latin typeface="Comic Sans MS" panose="030F0702030302020204" pitchFamily="66" charset="0"/>
              </a:rPr>
              <a:t> mi</a:t>
            </a:r>
          </a:p>
          <a:p>
            <a:pPr>
              <a:lnSpc>
                <a:spcPct val="150000"/>
              </a:lnSpc>
            </a:pPr>
            <a:r>
              <a:rPr lang="en-GB" dirty="0" err="1">
                <a:latin typeface="Comic Sans MS" panose="030F0702030302020204" pitchFamily="66" charset="0"/>
              </a:rPr>
              <a:t>Beanntan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àrd</a:t>
            </a:r>
            <a:r>
              <a:rPr lang="en-GB" dirty="0">
                <a:latin typeface="Comic Sans MS" panose="030F0702030302020204" pitchFamily="66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</a:rPr>
              <a:t>cheò</a:t>
            </a:r>
            <a:r>
              <a:rPr lang="en-GB" dirty="0">
                <a:latin typeface="Comic Sans MS" panose="030F0702030302020204" pitchFamily="66" charset="0"/>
              </a:rPr>
              <a:t>. </a:t>
            </a:r>
          </a:p>
        </p:txBody>
      </p:sp>
      <p:pic>
        <p:nvPicPr>
          <p:cNvPr id="1026" name="Picture 2" descr="Image result for eyes clipart">
            <a:extLst>
              <a:ext uri="{FF2B5EF4-FFF2-40B4-BE49-F238E27FC236}">
                <a16:creationId xmlns:a16="http://schemas.microsoft.com/office/drawing/2014/main" id="{0079D54D-47ED-49BD-B47E-E84CB8BB2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223" y="4591052"/>
            <a:ext cx="1818781" cy="108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red plates">
            <a:extLst>
              <a:ext uri="{FF2B5EF4-FFF2-40B4-BE49-F238E27FC236}">
                <a16:creationId xmlns:a16="http://schemas.microsoft.com/office/drawing/2014/main" id="{167F944B-ACAC-4B98-887A-5A23C7F1B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912" y="3705225"/>
            <a:ext cx="21621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41D5C2-D433-4D3F-94B9-6243F8F114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188" y="4377367"/>
            <a:ext cx="25336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681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3562F-A1BE-41AB-A2E8-D601C216B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981"/>
            <a:ext cx="10515600" cy="493712"/>
          </a:xfrm>
        </p:spPr>
        <p:txBody>
          <a:bodyPr>
            <a:normAutofit fontScale="90000"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Feuch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iad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a-</a:t>
            </a:r>
            <a:r>
              <a:rPr lang="en-GB" sz="2400" dirty="0" err="1">
                <a:latin typeface="Comic Sans MS" panose="030F0702030302020204" pitchFamily="66" charset="0"/>
              </a:rPr>
              <a:t>nis</a:t>
            </a:r>
            <a:r>
              <a:rPr lang="en-GB" sz="2400" dirty="0">
                <a:latin typeface="Comic Sans MS" panose="030F0702030302020204" pitchFamily="66" charset="0"/>
              </a:rPr>
              <a:t>.  </a:t>
            </a:r>
            <a:br>
              <a:rPr lang="en-GB" sz="2400" dirty="0">
                <a:latin typeface="Comic Sans MS" panose="030F0702030302020204" pitchFamily="66" charset="0"/>
              </a:rPr>
            </a:br>
            <a:br>
              <a:rPr lang="en-GB" sz="2400" dirty="0">
                <a:latin typeface="Comic Sans MS" panose="030F0702030302020204" pitchFamily="66" charset="0"/>
              </a:rPr>
            </a:b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E2F84-68AA-4F80-94EC-B5E733633E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5694"/>
            <a:ext cx="10515600" cy="48934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Cuir</a:t>
            </a:r>
            <a:r>
              <a:rPr lang="en-GB" sz="2400" dirty="0">
                <a:latin typeface="Comic Sans MS" panose="030F0702030302020204" pitchFamily="66" charset="0"/>
              </a:rPr>
              <a:t> am </a:t>
            </a:r>
            <a:r>
              <a:rPr lang="en-GB" sz="2400" dirty="0" err="1">
                <a:latin typeface="Comic Sans MS" panose="030F0702030302020204" pitchFamily="66" charset="0"/>
              </a:rPr>
              <a:t>buadhair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mòr</a:t>
            </a:r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an </a:t>
            </a:r>
            <a:r>
              <a:rPr lang="en-GB" sz="2400" dirty="0" err="1">
                <a:latin typeface="Comic Sans MS" panose="030F0702030302020204" pitchFamily="66" charset="0"/>
              </a:rPr>
              <a:t>dèidh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gach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cluasan</a:t>
            </a:r>
            <a:r>
              <a:rPr lang="en-GB" sz="2400" dirty="0">
                <a:latin typeface="Comic Sans MS" panose="030F0702030302020204" pitchFamily="66" charset="0"/>
              </a:rPr>
              <a:t> ………….	     coin ……………..		</a:t>
            </a:r>
            <a:r>
              <a:rPr lang="en-GB" sz="2400" dirty="0" err="1">
                <a:latin typeface="Comic Sans MS" panose="030F0702030302020204" pitchFamily="66" charset="0"/>
              </a:rPr>
              <a:t>bogsaichean</a:t>
            </a:r>
            <a:r>
              <a:rPr lang="en-GB" sz="2400" dirty="0">
                <a:latin typeface="Comic Sans MS" panose="030F0702030302020204" pitchFamily="66" charset="0"/>
              </a:rPr>
              <a:t> …………</a:t>
            </a: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beanntan</a:t>
            </a:r>
            <a:r>
              <a:rPr lang="en-GB" sz="2400" dirty="0">
                <a:latin typeface="Comic Sans MS" panose="030F0702030302020204" pitchFamily="66" charset="0"/>
              </a:rPr>
              <a:t> ………….           </a:t>
            </a:r>
            <a:r>
              <a:rPr lang="en-GB" sz="2400" dirty="0" err="1">
                <a:latin typeface="Comic Sans MS" panose="030F0702030302020204" pitchFamily="66" charset="0"/>
              </a:rPr>
              <a:t>eich</a:t>
            </a:r>
            <a:r>
              <a:rPr lang="en-GB" sz="2400" dirty="0">
                <a:latin typeface="Comic Sans MS" panose="030F0702030302020204" pitchFamily="66" charset="0"/>
              </a:rPr>
              <a:t> …………….		</a:t>
            </a:r>
            <a:r>
              <a:rPr lang="en-GB" sz="2400" dirty="0" err="1">
                <a:latin typeface="Comic Sans MS" panose="030F0702030302020204" pitchFamily="66" charset="0"/>
              </a:rPr>
              <a:t>cait</a:t>
            </a:r>
            <a:r>
              <a:rPr lang="en-GB" sz="2400" dirty="0">
                <a:latin typeface="Comic Sans MS" panose="030F0702030302020204" pitchFamily="66" charset="0"/>
              </a:rPr>
              <a:t> …………………</a:t>
            </a:r>
          </a:p>
          <a:p>
            <a:pPr marL="0" indent="0">
              <a:buNone/>
            </a:pPr>
            <a:br>
              <a:rPr lang="en-GB" sz="2400" dirty="0">
                <a:latin typeface="Comic Sans MS" panose="030F0702030302020204" pitchFamily="66" charset="0"/>
              </a:rPr>
            </a:b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Cuir</a:t>
            </a:r>
            <a:r>
              <a:rPr lang="en-GB" sz="2400" dirty="0">
                <a:latin typeface="Comic Sans MS" panose="030F0702030302020204" pitchFamily="66" charset="0"/>
              </a:rPr>
              <a:t> am </a:t>
            </a:r>
            <a:r>
              <a:rPr lang="en-GB" sz="2400" dirty="0" err="1">
                <a:latin typeface="Comic Sans MS" panose="030F0702030302020204" pitchFamily="66" charset="0"/>
              </a:rPr>
              <a:t>buadhair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purpaidh</a:t>
            </a:r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an </a:t>
            </a:r>
            <a:r>
              <a:rPr lang="en-GB" sz="2400" dirty="0" err="1">
                <a:latin typeface="Comic Sans MS" panose="030F0702030302020204" pitchFamily="66" charset="0"/>
              </a:rPr>
              <a:t>dèidh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gach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stocainnean</a:t>
            </a:r>
            <a:r>
              <a:rPr lang="en-GB" sz="2400" dirty="0">
                <a:latin typeface="Comic Sans MS" panose="030F0702030302020204" pitchFamily="66" charset="0"/>
              </a:rPr>
              <a:t> ………………            </a:t>
            </a:r>
            <a:r>
              <a:rPr lang="en-GB" sz="2400" dirty="0" err="1">
                <a:latin typeface="Comic Sans MS" panose="030F0702030302020204" pitchFamily="66" charset="0"/>
              </a:rPr>
              <a:t>pinn</a:t>
            </a:r>
            <a:r>
              <a:rPr lang="en-GB" sz="2400" dirty="0">
                <a:latin typeface="Comic Sans MS" panose="030F0702030302020204" pitchFamily="66" charset="0"/>
              </a:rPr>
              <a:t> ………………………</a:t>
            </a: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>
                <a:latin typeface="Comic Sans MS" panose="030F0702030302020204" pitchFamily="66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801371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3562F-A1BE-41AB-A2E8-D601C216B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981"/>
            <a:ext cx="10515600" cy="493712"/>
          </a:xfrm>
        </p:spPr>
        <p:txBody>
          <a:bodyPr>
            <a:normAutofit fontScale="90000"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Feuch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iad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a-</a:t>
            </a:r>
            <a:r>
              <a:rPr lang="en-GB" sz="2400" dirty="0" err="1">
                <a:latin typeface="Comic Sans MS" panose="030F0702030302020204" pitchFamily="66" charset="0"/>
              </a:rPr>
              <a:t>nis</a:t>
            </a:r>
            <a:r>
              <a:rPr lang="en-GB" sz="2400" dirty="0">
                <a:latin typeface="Comic Sans MS" panose="030F0702030302020204" pitchFamily="66" charset="0"/>
              </a:rPr>
              <a:t>.  </a:t>
            </a:r>
            <a:br>
              <a:rPr lang="en-GB" sz="2400" dirty="0">
                <a:latin typeface="Comic Sans MS" panose="030F0702030302020204" pitchFamily="66" charset="0"/>
              </a:rPr>
            </a:br>
            <a:br>
              <a:rPr lang="en-GB" sz="2400" dirty="0">
                <a:latin typeface="Comic Sans MS" panose="030F0702030302020204" pitchFamily="66" charset="0"/>
              </a:rPr>
            </a:b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E2F84-68AA-4F80-94EC-B5E733633E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5694"/>
            <a:ext cx="10515600" cy="48934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Cuir</a:t>
            </a:r>
            <a:r>
              <a:rPr lang="en-GB" sz="2400" dirty="0">
                <a:latin typeface="Comic Sans MS" panose="030F0702030302020204" pitchFamily="66" charset="0"/>
              </a:rPr>
              <a:t> am </a:t>
            </a:r>
            <a:r>
              <a:rPr lang="en-GB" sz="2400" dirty="0" err="1">
                <a:latin typeface="Comic Sans MS" panose="030F0702030302020204" pitchFamily="66" charset="0"/>
              </a:rPr>
              <a:t>buadhair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òg</a:t>
            </a:r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an </a:t>
            </a:r>
            <a:r>
              <a:rPr lang="en-GB" sz="2400" dirty="0" err="1">
                <a:latin typeface="Comic Sans MS" panose="030F0702030302020204" pitchFamily="66" charset="0"/>
              </a:rPr>
              <a:t>dèidh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gach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balaich</a:t>
            </a:r>
            <a:r>
              <a:rPr lang="en-GB" sz="2400" dirty="0">
                <a:latin typeface="Comic Sans MS" panose="030F0702030302020204" pitchFamily="66" charset="0"/>
              </a:rPr>
              <a:t> ………….	     </a:t>
            </a:r>
            <a:r>
              <a:rPr lang="en-GB" sz="2400" dirty="0" err="1">
                <a:latin typeface="Comic Sans MS" panose="030F0702030302020204" pitchFamily="66" charset="0"/>
              </a:rPr>
              <a:t>cuileanan</a:t>
            </a:r>
            <a:r>
              <a:rPr lang="en-GB" sz="2400" dirty="0">
                <a:latin typeface="Comic Sans MS" panose="030F0702030302020204" pitchFamily="66" charset="0"/>
              </a:rPr>
              <a:t> ……………..        </a:t>
            </a:r>
            <a:r>
              <a:rPr lang="en-GB" sz="2400" dirty="0" err="1">
                <a:latin typeface="Comic Sans MS" panose="030F0702030302020204" pitchFamily="66" charset="0"/>
              </a:rPr>
              <a:t>uain</a:t>
            </a:r>
            <a:r>
              <a:rPr lang="en-GB" sz="2400" dirty="0">
                <a:latin typeface="Comic Sans MS" panose="030F0702030302020204" pitchFamily="66" charset="0"/>
              </a:rPr>
              <a:t> …………</a:t>
            </a:r>
          </a:p>
          <a:p>
            <a:pPr marL="0" indent="0">
              <a:buNone/>
            </a:pPr>
            <a:br>
              <a:rPr lang="en-GB" sz="2400" dirty="0">
                <a:latin typeface="Comic Sans MS" panose="030F0702030302020204" pitchFamily="66" charset="0"/>
              </a:rPr>
            </a:b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Cuir</a:t>
            </a:r>
            <a:r>
              <a:rPr lang="en-GB" sz="2400" dirty="0">
                <a:latin typeface="Comic Sans MS" panose="030F0702030302020204" pitchFamily="66" charset="0"/>
              </a:rPr>
              <a:t> am </a:t>
            </a:r>
            <a:r>
              <a:rPr lang="en-GB" sz="2400" dirty="0" err="1">
                <a:latin typeface="Comic Sans MS" panose="030F0702030302020204" pitchFamily="66" charset="0"/>
              </a:rPr>
              <a:t>buadhair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doirbh</a:t>
            </a:r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an </a:t>
            </a:r>
            <a:r>
              <a:rPr lang="en-GB" sz="2400" dirty="0" err="1">
                <a:latin typeface="Comic Sans MS" panose="030F0702030302020204" pitchFamily="66" charset="0"/>
              </a:rPr>
              <a:t>dèidh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gach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sumaichean</a:t>
            </a:r>
            <a:r>
              <a:rPr lang="en-GB" sz="2400" dirty="0">
                <a:latin typeface="Comic Sans MS" panose="030F0702030302020204" pitchFamily="66" charset="0"/>
              </a:rPr>
              <a:t>  ………………            </a:t>
            </a:r>
            <a:r>
              <a:rPr lang="en-GB" sz="2400" dirty="0" err="1">
                <a:latin typeface="Comic Sans MS" panose="030F0702030302020204" pitchFamily="66" charset="0"/>
              </a:rPr>
              <a:t>facail</a:t>
            </a:r>
            <a:r>
              <a:rPr lang="en-GB" sz="2400" dirty="0">
                <a:latin typeface="Comic Sans MS" panose="030F0702030302020204" pitchFamily="66" charset="0"/>
              </a:rPr>
              <a:t>  ………………………</a:t>
            </a: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>
                <a:latin typeface="Comic Sans MS" panose="030F0702030302020204" pitchFamily="66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991782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9775"/>
          </a:xfrm>
        </p:spPr>
        <p:txBody>
          <a:bodyPr>
            <a:normAutofit/>
          </a:bodyPr>
          <a:lstStyle/>
          <a:p>
            <a:r>
              <a:rPr lang="en-GB" sz="1800" i="1" dirty="0">
                <a:latin typeface="+mn-lt"/>
              </a:rPr>
              <a:t>Is </a:t>
            </a:r>
            <a:r>
              <a:rPr lang="en-GB" sz="1800" i="1" dirty="0" err="1">
                <a:latin typeface="+mn-lt"/>
              </a:rPr>
              <a:t>urrainn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dhomh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buadhairean</a:t>
            </a:r>
            <a:r>
              <a:rPr lang="en-GB" sz="1800" i="1" dirty="0">
                <a:latin typeface="+mn-lt"/>
              </a:rPr>
              <a:t> a </a:t>
            </a:r>
            <a:r>
              <a:rPr lang="en-GB" sz="1800" i="1" dirty="0" err="1">
                <a:latin typeface="+mn-lt"/>
              </a:rPr>
              <a:t>chur</a:t>
            </a:r>
            <a:r>
              <a:rPr lang="en-GB" sz="1800" i="1" dirty="0">
                <a:latin typeface="+mn-lt"/>
              </a:rPr>
              <a:t> san </a:t>
            </a:r>
            <a:r>
              <a:rPr lang="en-GB" sz="1800" i="1" dirty="0" err="1">
                <a:latin typeface="+mn-lt"/>
              </a:rPr>
              <a:t>dreach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cheart</a:t>
            </a:r>
            <a:r>
              <a:rPr lang="en-GB" sz="1800" i="1" dirty="0">
                <a:latin typeface="+mn-lt"/>
              </a:rPr>
              <a:t> an </a:t>
            </a:r>
            <a:r>
              <a:rPr lang="en-GB" sz="1800" i="1" dirty="0" err="1">
                <a:latin typeface="+mn-lt"/>
              </a:rPr>
              <a:t>dèidh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ainmear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iomarra</a:t>
            </a:r>
            <a:r>
              <a:rPr lang="en-GB" sz="1800" i="1" dirty="0">
                <a:latin typeface="+mn-lt"/>
              </a:rPr>
              <a:t>.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199126-A3E1-473C-A7C6-58D65A14B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350" y="1792287"/>
            <a:ext cx="2095500" cy="21812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5EEA9D0-7DA2-43F6-AF3C-BBAABBDCFAEC}"/>
              </a:ext>
            </a:extLst>
          </p:cNvPr>
          <p:cNvSpPr txBox="1"/>
          <p:nvPr/>
        </p:nvSpPr>
        <p:spPr>
          <a:xfrm>
            <a:off x="662737" y="5369865"/>
            <a:ext cx="3860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luchagan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beag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</a:t>
            </a:r>
            <a:r>
              <a:rPr lang="en-GB" sz="2400" dirty="0">
                <a:solidFill>
                  <a:srgbClr val="00B05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geal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58B998-7A51-4838-AE09-50D8A46DE344}"/>
              </a:ext>
            </a:extLst>
          </p:cNvPr>
          <p:cNvSpPr txBox="1"/>
          <p:nvPr/>
        </p:nvSpPr>
        <p:spPr>
          <a:xfrm>
            <a:off x="662737" y="4440856"/>
            <a:ext cx="5330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Tha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luchagan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beag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agus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geal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E8F056-898A-4D5C-8260-9CE64D6DFF88}"/>
              </a:ext>
            </a:extLst>
          </p:cNvPr>
          <p:cNvSpPr txBox="1"/>
          <p:nvPr/>
        </p:nvSpPr>
        <p:spPr>
          <a:xfrm>
            <a:off x="5640992" y="1668226"/>
            <a:ext cx="5505033" cy="11430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/>
              <a:t>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i="1" dirty="0" err="1"/>
              <a:t>direach</a:t>
            </a:r>
            <a:r>
              <a:rPr lang="en-GB" sz="2400" i="1" dirty="0"/>
              <a:t> </a:t>
            </a:r>
            <a:r>
              <a:rPr lang="en-GB" sz="2400" b="1" i="1" dirty="0" err="1"/>
              <a:t>aon</a:t>
            </a:r>
            <a:r>
              <a:rPr lang="en-GB" sz="2400" b="1" i="1" dirty="0"/>
              <a:t> </a:t>
            </a:r>
            <a:r>
              <a:rPr lang="en-GB" sz="2400" b="1" i="1" dirty="0" err="1"/>
              <a:t>lide</a:t>
            </a:r>
            <a:r>
              <a:rPr lang="en-GB" sz="2400" b="1" i="1" dirty="0"/>
              <a:t> </a:t>
            </a:r>
            <a:r>
              <a:rPr lang="en-GB" sz="2400" i="1" dirty="0" err="1"/>
              <a:t>anns</a:t>
            </a:r>
            <a:r>
              <a:rPr lang="en-GB" sz="2400" i="1" dirty="0"/>
              <a:t> a’ </a:t>
            </a:r>
            <a:r>
              <a:rPr lang="en-GB" sz="2400" i="1" dirty="0" err="1"/>
              <a:t>bhuadhair</a:t>
            </a:r>
            <a:endParaRPr lang="en-GB" sz="2400" i="1" dirty="0"/>
          </a:p>
          <a:p>
            <a:pPr>
              <a:lnSpc>
                <a:spcPct val="150000"/>
              </a:lnSpc>
            </a:pPr>
            <a:r>
              <a:rPr lang="en-GB" sz="2400" i="1" dirty="0" err="1"/>
              <a:t>gu</a:t>
            </a:r>
            <a:r>
              <a:rPr lang="en-GB" sz="2400" i="1" dirty="0"/>
              <a:t> </a:t>
            </a:r>
            <a:r>
              <a:rPr lang="en-GB" sz="2400" i="1" dirty="0" err="1"/>
              <a:t>tric</a:t>
            </a:r>
            <a:r>
              <a:rPr lang="en-GB" sz="2400" i="1" dirty="0"/>
              <a:t> </a:t>
            </a:r>
            <a:r>
              <a:rPr lang="en-GB" sz="2400" i="1" dirty="0" err="1"/>
              <a:t>cuiridh</a:t>
            </a:r>
            <a:r>
              <a:rPr lang="en-GB" sz="2400" i="1" dirty="0"/>
              <a:t> </a:t>
            </a:r>
            <a:r>
              <a:rPr lang="en-GB" sz="2400" i="1" dirty="0" err="1"/>
              <a:t>sinn</a:t>
            </a:r>
            <a:r>
              <a:rPr lang="en-GB" sz="2400" i="1" dirty="0"/>
              <a:t> </a:t>
            </a:r>
            <a:r>
              <a:rPr lang="en-GB" sz="2400" b="1" i="1" dirty="0"/>
              <a:t>–a </a:t>
            </a:r>
            <a:r>
              <a:rPr lang="en-GB" sz="2400" i="1" dirty="0" err="1"/>
              <a:t>aig</a:t>
            </a:r>
            <a:r>
              <a:rPr lang="en-GB" sz="2400" i="1" dirty="0"/>
              <a:t> an </a:t>
            </a:r>
            <a:r>
              <a:rPr lang="en-GB" sz="2400" i="1" dirty="0" err="1"/>
              <a:t>deireadh</a:t>
            </a:r>
            <a:r>
              <a:rPr lang="en-GB" sz="24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921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9775"/>
          </a:xfrm>
        </p:spPr>
        <p:txBody>
          <a:bodyPr>
            <a:normAutofit/>
          </a:bodyPr>
          <a:lstStyle/>
          <a:p>
            <a:r>
              <a:rPr lang="en-GB" sz="1800" i="1" dirty="0">
                <a:latin typeface="+mn-lt"/>
              </a:rPr>
              <a:t>Is </a:t>
            </a:r>
            <a:r>
              <a:rPr lang="en-GB" sz="1800" i="1" dirty="0" err="1">
                <a:latin typeface="+mn-lt"/>
              </a:rPr>
              <a:t>urrainn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dhomh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buadhairean</a:t>
            </a:r>
            <a:r>
              <a:rPr lang="en-GB" sz="1800" i="1" dirty="0">
                <a:latin typeface="+mn-lt"/>
              </a:rPr>
              <a:t> a </a:t>
            </a:r>
            <a:r>
              <a:rPr lang="en-GB" sz="1800" i="1" dirty="0" err="1">
                <a:latin typeface="+mn-lt"/>
              </a:rPr>
              <a:t>chur</a:t>
            </a:r>
            <a:r>
              <a:rPr lang="en-GB" sz="1800" i="1" dirty="0">
                <a:latin typeface="+mn-lt"/>
              </a:rPr>
              <a:t> san </a:t>
            </a:r>
            <a:r>
              <a:rPr lang="en-GB" sz="1800" i="1" dirty="0" err="1">
                <a:latin typeface="+mn-lt"/>
              </a:rPr>
              <a:t>dreach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cheart</a:t>
            </a:r>
            <a:r>
              <a:rPr lang="en-GB" sz="1800" i="1" dirty="0">
                <a:latin typeface="+mn-lt"/>
              </a:rPr>
              <a:t> an </a:t>
            </a:r>
            <a:r>
              <a:rPr lang="en-GB" sz="1800" i="1" dirty="0" err="1">
                <a:latin typeface="+mn-lt"/>
              </a:rPr>
              <a:t>dèidh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ainmear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iomarra</a:t>
            </a:r>
            <a:r>
              <a:rPr lang="en-GB" sz="1800" i="1" dirty="0">
                <a:latin typeface="+mn-lt"/>
              </a:rPr>
              <a:t>.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EEA9D0-7DA2-43F6-AF3C-BBAABBDCFAEC}"/>
              </a:ext>
            </a:extLst>
          </p:cNvPr>
          <p:cNvSpPr txBox="1"/>
          <p:nvPr/>
        </p:nvSpPr>
        <p:spPr>
          <a:xfrm>
            <a:off x="686290" y="5369866"/>
            <a:ext cx="2839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luchagan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sona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58B998-7A51-4838-AE09-50D8A46DE344}"/>
              </a:ext>
            </a:extLst>
          </p:cNvPr>
          <p:cNvSpPr txBox="1"/>
          <p:nvPr/>
        </p:nvSpPr>
        <p:spPr>
          <a:xfrm>
            <a:off x="662737" y="4440856"/>
            <a:ext cx="38218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Tha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luchagan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sona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E8F056-898A-4D5C-8260-9CE64D6DFF88}"/>
              </a:ext>
            </a:extLst>
          </p:cNvPr>
          <p:cNvSpPr txBox="1"/>
          <p:nvPr/>
        </p:nvSpPr>
        <p:spPr>
          <a:xfrm>
            <a:off x="5751742" y="1823563"/>
            <a:ext cx="6116674" cy="16970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/>
              <a:t>Ach 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b="1" i="1" dirty="0" err="1"/>
              <a:t>fuaimreag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</a:t>
            </a:r>
            <a:r>
              <a:rPr lang="en-GB" sz="2400" i="1" dirty="0" err="1"/>
              <a:t>deireadh</a:t>
            </a:r>
            <a:r>
              <a:rPr lang="en-GB" sz="2400" i="1" dirty="0"/>
              <a:t> </a:t>
            </a:r>
            <a:r>
              <a:rPr lang="en-GB" sz="2400" i="1" dirty="0" err="1"/>
              <a:t>bhuadhair</a:t>
            </a:r>
            <a:r>
              <a:rPr lang="en-GB" sz="2400" i="1" dirty="0"/>
              <a:t>, </a:t>
            </a:r>
          </a:p>
          <a:p>
            <a:pPr>
              <a:lnSpc>
                <a:spcPct val="150000"/>
              </a:lnSpc>
            </a:pPr>
            <a:r>
              <a:rPr lang="en-GB" sz="2400" i="1" dirty="0"/>
              <a:t>cha </a:t>
            </a:r>
            <a:r>
              <a:rPr lang="en-GB" sz="2400" i="1" dirty="0" err="1"/>
              <a:t>bhi</a:t>
            </a:r>
            <a:r>
              <a:rPr lang="en-GB" sz="2400" i="1" dirty="0"/>
              <a:t> am </a:t>
            </a:r>
            <a:r>
              <a:rPr lang="en-GB" sz="2400" i="1" dirty="0" err="1"/>
              <a:t>buadhair</a:t>
            </a:r>
            <a:r>
              <a:rPr lang="en-GB" sz="2400" i="1" dirty="0"/>
              <a:t> ag </a:t>
            </a:r>
            <a:r>
              <a:rPr lang="en-GB" sz="2400" i="1" dirty="0" err="1"/>
              <a:t>atharrachadh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an </a:t>
            </a:r>
          </a:p>
          <a:p>
            <a:pPr>
              <a:lnSpc>
                <a:spcPct val="150000"/>
              </a:lnSpc>
            </a:pPr>
            <a:r>
              <a:rPr lang="en-GB" sz="2400" i="1" dirty="0" err="1"/>
              <a:t>deireadh</a:t>
            </a:r>
            <a:r>
              <a:rPr lang="en-GB" sz="2400" i="1" dirty="0"/>
              <a:t> </a:t>
            </a:r>
            <a:r>
              <a:rPr lang="en-GB" sz="2400" i="1" dirty="0" err="1"/>
              <a:t>idir</a:t>
            </a:r>
            <a:r>
              <a:rPr lang="en-GB" sz="2400" i="1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ADB8A3-0472-4B02-AACE-4A968A3975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0" r="-4918"/>
          <a:stretch/>
        </p:blipFill>
        <p:spPr>
          <a:xfrm>
            <a:off x="960606" y="1572245"/>
            <a:ext cx="4932194" cy="213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872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9775"/>
          </a:xfrm>
        </p:spPr>
        <p:txBody>
          <a:bodyPr>
            <a:normAutofit/>
          </a:bodyPr>
          <a:lstStyle/>
          <a:p>
            <a:r>
              <a:rPr lang="en-GB" sz="1800" i="1" dirty="0">
                <a:latin typeface="+mn-lt"/>
              </a:rPr>
              <a:t>Is </a:t>
            </a:r>
            <a:r>
              <a:rPr lang="en-GB" sz="1800" i="1" dirty="0" err="1">
                <a:latin typeface="+mn-lt"/>
              </a:rPr>
              <a:t>urrainn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dhomh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buadhairean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iomarra</a:t>
            </a:r>
            <a:r>
              <a:rPr lang="en-GB" sz="1800" i="1" dirty="0">
                <a:latin typeface="+mn-lt"/>
              </a:rPr>
              <a:t> a </a:t>
            </a:r>
            <a:r>
              <a:rPr lang="en-GB" sz="1800" i="1" dirty="0" err="1">
                <a:latin typeface="+mn-lt"/>
              </a:rPr>
              <a:t>chleachdadh</a:t>
            </a:r>
            <a:r>
              <a:rPr lang="en-GB" sz="1800" i="1" dirty="0">
                <a:latin typeface="+mn-lt"/>
              </a:rPr>
              <a:t>.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EEA9D0-7DA2-43F6-AF3C-BBAABBDCFAEC}"/>
              </a:ext>
            </a:extLst>
          </p:cNvPr>
          <p:cNvSpPr txBox="1"/>
          <p:nvPr/>
        </p:nvSpPr>
        <p:spPr>
          <a:xfrm>
            <a:off x="411211" y="5681127"/>
            <a:ext cx="4596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luchagan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spòrsail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reamhar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58B998-7A51-4838-AE09-50D8A46DE344}"/>
              </a:ext>
            </a:extLst>
          </p:cNvPr>
          <p:cNvSpPr txBox="1"/>
          <p:nvPr/>
        </p:nvSpPr>
        <p:spPr>
          <a:xfrm>
            <a:off x="411211" y="4927211"/>
            <a:ext cx="6391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Tha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luchagan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spòrsail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agus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reamhar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E8F056-898A-4D5C-8260-9CE64D6DFF88}"/>
              </a:ext>
            </a:extLst>
          </p:cNvPr>
          <p:cNvSpPr txBox="1"/>
          <p:nvPr/>
        </p:nvSpPr>
        <p:spPr>
          <a:xfrm>
            <a:off x="5418996" y="1440307"/>
            <a:ext cx="6146234" cy="16970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/>
              <a:t>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b="1" i="1" dirty="0" err="1"/>
              <a:t>barrachd</a:t>
            </a:r>
            <a:r>
              <a:rPr lang="en-GB" sz="2400" b="1" i="1" dirty="0"/>
              <a:t> air </a:t>
            </a:r>
            <a:r>
              <a:rPr lang="en-GB" sz="2400" b="1" i="1" dirty="0" err="1"/>
              <a:t>aon</a:t>
            </a:r>
            <a:r>
              <a:rPr lang="en-GB" sz="2400" b="1" i="1" dirty="0"/>
              <a:t> </a:t>
            </a:r>
            <a:r>
              <a:rPr lang="en-GB" sz="2400" b="1" i="1" dirty="0" err="1"/>
              <a:t>lide</a:t>
            </a:r>
            <a:r>
              <a:rPr lang="en-GB" sz="2400" b="1" i="1" dirty="0"/>
              <a:t> </a:t>
            </a:r>
            <a:r>
              <a:rPr lang="en-GB" sz="2400" i="1" dirty="0" err="1"/>
              <a:t>anns</a:t>
            </a:r>
            <a:r>
              <a:rPr lang="en-GB" sz="2400" i="1" dirty="0"/>
              <a:t> a’ </a:t>
            </a:r>
            <a:r>
              <a:rPr lang="en-GB" sz="2400" i="1" dirty="0" err="1"/>
              <a:t>bhuadhair</a:t>
            </a:r>
            <a:endParaRPr lang="en-GB" sz="2400" i="1" dirty="0"/>
          </a:p>
          <a:p>
            <a:pPr>
              <a:lnSpc>
                <a:spcPct val="150000"/>
              </a:lnSpc>
            </a:pPr>
            <a:r>
              <a:rPr lang="en-GB" sz="2400" i="1" dirty="0"/>
              <a:t>cha </a:t>
            </a:r>
            <a:r>
              <a:rPr lang="en-GB" sz="2400" i="1" dirty="0" err="1"/>
              <a:t>bhi</a:t>
            </a:r>
            <a:r>
              <a:rPr lang="en-GB" sz="2400" i="1" dirty="0"/>
              <a:t> am </a:t>
            </a:r>
            <a:r>
              <a:rPr lang="en-GB" sz="2400" i="1" dirty="0" err="1"/>
              <a:t>buadhair</a:t>
            </a:r>
            <a:r>
              <a:rPr lang="en-GB" sz="2400" i="1" dirty="0"/>
              <a:t> ag </a:t>
            </a:r>
            <a:r>
              <a:rPr lang="en-GB" sz="2400" i="1" dirty="0" err="1"/>
              <a:t>atharrachadh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an </a:t>
            </a:r>
          </a:p>
          <a:p>
            <a:pPr>
              <a:lnSpc>
                <a:spcPct val="150000"/>
              </a:lnSpc>
            </a:pPr>
            <a:r>
              <a:rPr lang="en-GB" sz="2400" i="1" dirty="0" err="1"/>
              <a:t>deireadh</a:t>
            </a:r>
            <a:r>
              <a:rPr lang="en-GB" sz="2400" i="1" dirty="0"/>
              <a:t> </a:t>
            </a:r>
            <a:r>
              <a:rPr lang="en-GB" sz="2400" i="1" dirty="0" err="1"/>
              <a:t>idir</a:t>
            </a:r>
            <a:r>
              <a:rPr lang="en-GB" sz="2400" i="1" dirty="0"/>
              <a:t>.</a:t>
            </a:r>
          </a:p>
        </p:txBody>
      </p:sp>
      <p:pic>
        <p:nvPicPr>
          <p:cNvPr id="1026" name="Picture 2" descr="Image result for mice clipart royalty free fat">
            <a:extLst>
              <a:ext uri="{FF2B5EF4-FFF2-40B4-BE49-F238E27FC236}">
                <a16:creationId xmlns:a16="http://schemas.microsoft.com/office/drawing/2014/main" id="{55EFCF26-0163-4FF9-9F20-413614B6E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90" y="1978965"/>
            <a:ext cx="1213653" cy="14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mage result for mice clipart royalty free fat">
            <a:extLst>
              <a:ext uri="{FF2B5EF4-FFF2-40B4-BE49-F238E27FC236}">
                <a16:creationId xmlns:a16="http://schemas.microsoft.com/office/drawing/2014/main" id="{C7402C24-7F89-491F-8E4E-5A647CE19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090" y="1311099"/>
            <a:ext cx="1213653" cy="14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mage result for mice clipart royalty free fat">
            <a:extLst>
              <a:ext uri="{FF2B5EF4-FFF2-40B4-BE49-F238E27FC236}">
                <a16:creationId xmlns:a16="http://schemas.microsoft.com/office/drawing/2014/main" id="{0D3BA27C-B125-46B6-A2D5-B77C7C357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695" y="2820165"/>
            <a:ext cx="1213653" cy="14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486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9775"/>
          </a:xfrm>
        </p:spPr>
        <p:txBody>
          <a:bodyPr>
            <a:normAutofit/>
          </a:bodyPr>
          <a:lstStyle/>
          <a:p>
            <a:r>
              <a:rPr lang="en-GB" sz="1800" i="1" dirty="0">
                <a:latin typeface="+mn-lt"/>
              </a:rPr>
              <a:t>Is </a:t>
            </a:r>
            <a:r>
              <a:rPr lang="en-GB" sz="1800" i="1" dirty="0" err="1">
                <a:latin typeface="+mn-lt"/>
              </a:rPr>
              <a:t>urrainn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dhomh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buadhairean</a:t>
            </a:r>
            <a:r>
              <a:rPr lang="en-GB" sz="1800" i="1" dirty="0">
                <a:latin typeface="+mn-lt"/>
              </a:rPr>
              <a:t> a </a:t>
            </a:r>
            <a:r>
              <a:rPr lang="en-GB" sz="1800" i="1" dirty="0" err="1">
                <a:latin typeface="+mn-lt"/>
              </a:rPr>
              <a:t>chur</a:t>
            </a:r>
            <a:r>
              <a:rPr lang="en-GB" sz="1800" i="1" dirty="0">
                <a:latin typeface="+mn-lt"/>
              </a:rPr>
              <a:t> san </a:t>
            </a:r>
            <a:r>
              <a:rPr lang="en-GB" sz="1800" i="1" dirty="0" err="1">
                <a:latin typeface="+mn-lt"/>
              </a:rPr>
              <a:t>dreach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cheart</a:t>
            </a:r>
            <a:r>
              <a:rPr lang="en-GB" sz="1800" i="1" dirty="0">
                <a:latin typeface="+mn-lt"/>
              </a:rPr>
              <a:t> an </a:t>
            </a:r>
            <a:r>
              <a:rPr lang="en-GB" sz="1800" i="1" dirty="0" err="1">
                <a:latin typeface="+mn-lt"/>
              </a:rPr>
              <a:t>dèidh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ainmear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iomarra</a:t>
            </a:r>
            <a:r>
              <a:rPr lang="en-GB" sz="1800" i="1" dirty="0">
                <a:latin typeface="+mn-lt"/>
              </a:rPr>
              <a:t>.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EEA9D0-7DA2-43F6-AF3C-BBAABBDCFAEC}"/>
              </a:ext>
            </a:extLst>
          </p:cNvPr>
          <p:cNvSpPr txBox="1"/>
          <p:nvPr/>
        </p:nvSpPr>
        <p:spPr>
          <a:xfrm>
            <a:off x="529567" y="5323532"/>
            <a:ext cx="4631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coineana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i</a:t>
            </a:r>
            <a:r>
              <a:rPr lang="en-GB" sz="2400" dirty="0" err="1">
                <a:latin typeface="Comic Sans MS" panose="030F0702030302020204" pitchFamily="66" charset="0"/>
              </a:rPr>
              <a:t>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eaga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g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eala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58B998-7A51-4838-AE09-50D8A46DE344}"/>
              </a:ext>
            </a:extLst>
          </p:cNvPr>
          <p:cNvSpPr txBox="1"/>
          <p:nvPr/>
        </p:nvSpPr>
        <p:spPr>
          <a:xfrm>
            <a:off x="529567" y="4683824"/>
            <a:ext cx="5665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Tha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coineanaich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beag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agus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geal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E8F056-898A-4D5C-8260-9CE64D6DFF88}"/>
              </a:ext>
            </a:extLst>
          </p:cNvPr>
          <p:cNvSpPr txBox="1"/>
          <p:nvPr/>
        </p:nvSpPr>
        <p:spPr>
          <a:xfrm>
            <a:off x="5787367" y="1661711"/>
            <a:ext cx="5566433" cy="16970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/>
              <a:t>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i="1" dirty="0" err="1"/>
              <a:t>fuaimreag</a:t>
            </a:r>
            <a:r>
              <a:rPr lang="en-GB" sz="2400" i="1" dirty="0"/>
              <a:t> </a:t>
            </a:r>
            <a:r>
              <a:rPr lang="en-GB" sz="2400" i="1" dirty="0" err="1"/>
              <a:t>chaol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</a:t>
            </a:r>
            <a:r>
              <a:rPr lang="en-GB" sz="2400" i="1" dirty="0" err="1"/>
              <a:t>deireadh</a:t>
            </a:r>
            <a:r>
              <a:rPr lang="en-GB" sz="2400" i="1" dirty="0"/>
              <a:t> an </a:t>
            </a:r>
            <a:r>
              <a:rPr lang="en-GB" sz="2400" i="1" dirty="0" err="1"/>
              <a:t>ainmeir</a:t>
            </a:r>
            <a:r>
              <a:rPr lang="en-GB" sz="2400" i="1" dirty="0"/>
              <a:t>,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i="1" dirty="0" err="1"/>
              <a:t>na</a:t>
            </a:r>
            <a:r>
              <a:rPr lang="en-GB" sz="2400" i="1" dirty="0"/>
              <a:t> </a:t>
            </a:r>
            <a:r>
              <a:rPr lang="en-GB" sz="2400" i="1" dirty="0" err="1"/>
              <a:t>buadhairean</a:t>
            </a:r>
            <a:r>
              <a:rPr lang="en-GB" sz="2400" i="1" dirty="0"/>
              <a:t> </a:t>
            </a:r>
            <a:r>
              <a:rPr lang="en-GB" sz="2400" i="1" dirty="0" err="1"/>
              <a:t>sèimhichte</a:t>
            </a:r>
            <a:r>
              <a:rPr lang="en-GB" sz="2400" i="1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400" i="1" dirty="0"/>
              <a:t>(le h).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E61F8B-14A2-472E-A753-9A44C0D76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790" y="1303635"/>
            <a:ext cx="3669810" cy="268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300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9775"/>
          </a:xfrm>
        </p:spPr>
        <p:txBody>
          <a:bodyPr>
            <a:normAutofit/>
          </a:bodyPr>
          <a:lstStyle/>
          <a:p>
            <a:r>
              <a:rPr lang="en-GB" sz="1800" i="1" dirty="0">
                <a:latin typeface="+mn-lt"/>
              </a:rPr>
              <a:t>Is </a:t>
            </a:r>
            <a:r>
              <a:rPr lang="en-GB" sz="1800" i="1" dirty="0" err="1">
                <a:latin typeface="+mn-lt"/>
              </a:rPr>
              <a:t>urrainn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dhomh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buadhairean</a:t>
            </a:r>
            <a:r>
              <a:rPr lang="en-GB" sz="1800" i="1" dirty="0">
                <a:latin typeface="+mn-lt"/>
              </a:rPr>
              <a:t> a </a:t>
            </a:r>
            <a:r>
              <a:rPr lang="en-GB" sz="1800" i="1" dirty="0" err="1">
                <a:latin typeface="+mn-lt"/>
              </a:rPr>
              <a:t>chur</a:t>
            </a:r>
            <a:r>
              <a:rPr lang="en-GB" sz="1800" i="1" dirty="0">
                <a:latin typeface="+mn-lt"/>
              </a:rPr>
              <a:t> san </a:t>
            </a:r>
            <a:r>
              <a:rPr lang="en-GB" sz="1800" i="1" dirty="0" err="1">
                <a:latin typeface="+mn-lt"/>
              </a:rPr>
              <a:t>dreach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cheart</a:t>
            </a:r>
            <a:r>
              <a:rPr lang="en-GB" sz="1800" i="1" dirty="0">
                <a:latin typeface="+mn-lt"/>
              </a:rPr>
              <a:t> an </a:t>
            </a:r>
            <a:r>
              <a:rPr lang="en-GB" sz="1800" i="1" dirty="0" err="1">
                <a:latin typeface="+mn-lt"/>
              </a:rPr>
              <a:t>dèidh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ainmear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iomarra</a:t>
            </a:r>
            <a:r>
              <a:rPr lang="en-GB" sz="1800" i="1" dirty="0">
                <a:latin typeface="+mn-lt"/>
              </a:rPr>
              <a:t>.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EEA9D0-7DA2-43F6-AF3C-BBAABBDCFAEC}"/>
              </a:ext>
            </a:extLst>
          </p:cNvPr>
          <p:cNvSpPr txBox="1"/>
          <p:nvPr/>
        </p:nvSpPr>
        <p:spPr>
          <a:xfrm>
            <a:off x="529567" y="5323532"/>
            <a:ext cx="3902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trì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coineana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i</a:t>
            </a:r>
            <a:r>
              <a:rPr lang="en-GB" sz="2400" dirty="0" err="1">
                <a:latin typeface="Comic Sans MS" panose="030F0702030302020204" pitchFamily="66" charset="0"/>
              </a:rPr>
              <a:t>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ona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58B998-7A51-4838-AE09-50D8A46DE344}"/>
              </a:ext>
            </a:extLst>
          </p:cNvPr>
          <p:cNvSpPr txBox="1"/>
          <p:nvPr/>
        </p:nvSpPr>
        <p:spPr>
          <a:xfrm>
            <a:off x="529567" y="4683824"/>
            <a:ext cx="42370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Tha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coineanaich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sona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217709-1D76-47B5-9DCE-62A10BBCA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58" y="1282943"/>
            <a:ext cx="2902042" cy="28381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115832-ADA2-4098-8543-B9AA8890E4EF}"/>
              </a:ext>
            </a:extLst>
          </p:cNvPr>
          <p:cNvSpPr txBox="1"/>
          <p:nvPr/>
        </p:nvSpPr>
        <p:spPr>
          <a:xfrm>
            <a:off x="5626100" y="1853469"/>
            <a:ext cx="5692075" cy="16970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/>
              <a:t>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b="1" i="1" dirty="0" err="1"/>
              <a:t>fuaimreag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</a:t>
            </a:r>
            <a:r>
              <a:rPr lang="en-GB" sz="2400" i="1" dirty="0" err="1"/>
              <a:t>deireadh</a:t>
            </a:r>
            <a:r>
              <a:rPr lang="en-GB" sz="2400" i="1" dirty="0"/>
              <a:t> </a:t>
            </a:r>
            <a:r>
              <a:rPr lang="en-GB" sz="2400" i="1" dirty="0" err="1"/>
              <a:t>bhuadhair</a:t>
            </a:r>
            <a:r>
              <a:rPr lang="en-GB" sz="2400" i="1" dirty="0"/>
              <a:t>, </a:t>
            </a:r>
          </a:p>
          <a:p>
            <a:pPr>
              <a:lnSpc>
                <a:spcPct val="150000"/>
              </a:lnSpc>
            </a:pPr>
            <a:r>
              <a:rPr lang="en-GB" sz="2400" i="1" dirty="0"/>
              <a:t>cha </a:t>
            </a:r>
            <a:r>
              <a:rPr lang="en-GB" sz="2400" i="1" dirty="0" err="1"/>
              <a:t>bhi</a:t>
            </a:r>
            <a:r>
              <a:rPr lang="en-GB" sz="2400" i="1" dirty="0"/>
              <a:t> am </a:t>
            </a:r>
            <a:r>
              <a:rPr lang="en-GB" sz="2400" i="1" dirty="0" err="1"/>
              <a:t>buadhair</a:t>
            </a:r>
            <a:r>
              <a:rPr lang="en-GB" sz="2400" i="1" dirty="0"/>
              <a:t> ag </a:t>
            </a:r>
            <a:r>
              <a:rPr lang="en-GB" sz="2400" i="1" dirty="0" err="1"/>
              <a:t>atharrachadh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an </a:t>
            </a:r>
            <a:r>
              <a:rPr lang="en-GB" sz="2400" i="1" dirty="0" err="1"/>
              <a:t>deireadh</a:t>
            </a:r>
            <a:r>
              <a:rPr lang="en-GB" sz="2400" i="1" dirty="0"/>
              <a:t> </a:t>
            </a:r>
            <a:r>
              <a:rPr lang="en-GB" sz="2400" i="1" dirty="0" err="1"/>
              <a:t>idir</a:t>
            </a:r>
            <a:r>
              <a:rPr lang="en-GB" sz="2400" i="1" dirty="0"/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4CE877-7A31-49DC-A07C-529DB1387D47}"/>
              </a:ext>
            </a:extLst>
          </p:cNvPr>
          <p:cNvSpPr txBox="1"/>
          <p:nvPr/>
        </p:nvSpPr>
        <p:spPr>
          <a:xfrm>
            <a:off x="5626100" y="4066122"/>
            <a:ext cx="5692075" cy="16970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/>
              <a:t>Ach </a:t>
            </a:r>
            <a:r>
              <a:rPr lang="en-GB" sz="2400" i="1" dirty="0" err="1"/>
              <a:t>cuimhnich</a:t>
            </a:r>
            <a:r>
              <a:rPr lang="en-GB" sz="2400" i="1" dirty="0"/>
              <a:t> - 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i="1" dirty="0" err="1"/>
              <a:t>fuaimreag</a:t>
            </a:r>
            <a:r>
              <a:rPr lang="en-GB" sz="2400" i="1" dirty="0"/>
              <a:t> </a:t>
            </a:r>
            <a:r>
              <a:rPr lang="en-GB" sz="2400" i="1" dirty="0" err="1"/>
              <a:t>chaol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</a:t>
            </a:r>
            <a:r>
              <a:rPr lang="en-GB" sz="2400" i="1" dirty="0" err="1"/>
              <a:t>deireadh</a:t>
            </a:r>
            <a:r>
              <a:rPr lang="en-GB" sz="2400" i="1" dirty="0"/>
              <a:t> an </a:t>
            </a:r>
            <a:r>
              <a:rPr lang="en-GB" sz="2400" i="1" dirty="0" err="1"/>
              <a:t>ainmeir</a:t>
            </a:r>
            <a:r>
              <a:rPr lang="en-GB" sz="2400" i="1" dirty="0"/>
              <a:t>,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i="1" dirty="0" err="1"/>
              <a:t>na</a:t>
            </a:r>
            <a:r>
              <a:rPr lang="en-GB" sz="2400" i="1" dirty="0"/>
              <a:t> </a:t>
            </a:r>
            <a:r>
              <a:rPr lang="en-GB" sz="2400" i="1" dirty="0" err="1"/>
              <a:t>buadhairean</a:t>
            </a:r>
            <a:r>
              <a:rPr lang="en-GB" sz="2400" i="1" dirty="0"/>
              <a:t> </a:t>
            </a:r>
            <a:r>
              <a:rPr lang="en-GB" sz="2400" i="1" dirty="0" err="1"/>
              <a:t>sèimhichte</a:t>
            </a:r>
            <a:r>
              <a:rPr lang="en-GB" sz="2400" i="1" dirty="0"/>
              <a:t> (le h).</a:t>
            </a:r>
          </a:p>
        </p:txBody>
      </p:sp>
    </p:spTree>
    <p:extLst>
      <p:ext uri="{BB962C8B-B14F-4D97-AF65-F5344CB8AC3E}">
        <p14:creationId xmlns:p14="http://schemas.microsoft.com/office/powerpoint/2010/main" val="2325215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9775"/>
          </a:xfrm>
        </p:spPr>
        <p:txBody>
          <a:bodyPr>
            <a:normAutofit/>
          </a:bodyPr>
          <a:lstStyle/>
          <a:p>
            <a:r>
              <a:rPr lang="en-GB" sz="1800" i="1" dirty="0">
                <a:latin typeface="+mn-lt"/>
              </a:rPr>
              <a:t>Is </a:t>
            </a:r>
            <a:r>
              <a:rPr lang="en-GB" sz="1800" i="1" dirty="0" err="1">
                <a:latin typeface="+mn-lt"/>
              </a:rPr>
              <a:t>urrainn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dhomh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buadhairean</a:t>
            </a:r>
            <a:r>
              <a:rPr lang="en-GB" sz="1800" i="1" dirty="0">
                <a:latin typeface="+mn-lt"/>
              </a:rPr>
              <a:t> a </a:t>
            </a:r>
            <a:r>
              <a:rPr lang="en-GB" sz="1800" i="1" dirty="0" err="1">
                <a:latin typeface="+mn-lt"/>
              </a:rPr>
              <a:t>chur</a:t>
            </a:r>
            <a:r>
              <a:rPr lang="en-GB" sz="1800" i="1" dirty="0">
                <a:latin typeface="+mn-lt"/>
              </a:rPr>
              <a:t> san </a:t>
            </a:r>
            <a:r>
              <a:rPr lang="en-GB" sz="1800" i="1" dirty="0" err="1">
                <a:latin typeface="+mn-lt"/>
              </a:rPr>
              <a:t>dreach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cheart</a:t>
            </a:r>
            <a:r>
              <a:rPr lang="en-GB" sz="1800" i="1" dirty="0">
                <a:latin typeface="+mn-lt"/>
              </a:rPr>
              <a:t> an </a:t>
            </a:r>
            <a:r>
              <a:rPr lang="en-GB" sz="1800" i="1" dirty="0" err="1">
                <a:latin typeface="+mn-lt"/>
              </a:rPr>
              <a:t>dèidh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ainmear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iomarra</a:t>
            </a:r>
            <a:r>
              <a:rPr lang="en-GB" sz="1800" i="1" dirty="0">
                <a:latin typeface="+mn-lt"/>
              </a:rPr>
              <a:t>.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EEA9D0-7DA2-43F6-AF3C-BBAABBDCFAEC}"/>
              </a:ext>
            </a:extLst>
          </p:cNvPr>
          <p:cNvSpPr txBox="1"/>
          <p:nvPr/>
        </p:nvSpPr>
        <p:spPr>
          <a:xfrm>
            <a:off x="529567" y="5323532"/>
            <a:ext cx="5902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Tha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coin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ruadh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luath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a’ </a:t>
            </a:r>
            <a:r>
              <a:rPr lang="en-GB" sz="2400" dirty="0" err="1">
                <a:latin typeface="Comic Sans MS" panose="030F0702030302020204" pitchFamily="66" charset="0"/>
              </a:rPr>
              <a:t>cluich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còmhla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58B998-7A51-4838-AE09-50D8A46DE344}"/>
              </a:ext>
            </a:extLst>
          </p:cNvPr>
          <p:cNvSpPr txBox="1"/>
          <p:nvPr/>
        </p:nvSpPr>
        <p:spPr>
          <a:xfrm>
            <a:off x="529567" y="4683824"/>
            <a:ext cx="4900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Tha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coin </a:t>
            </a:r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ruadh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agus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luath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E8F056-898A-4D5C-8260-9CE64D6DFF88}"/>
              </a:ext>
            </a:extLst>
          </p:cNvPr>
          <p:cNvSpPr txBox="1"/>
          <p:nvPr/>
        </p:nvSpPr>
        <p:spPr>
          <a:xfrm>
            <a:off x="5787367" y="1661711"/>
            <a:ext cx="5566433" cy="16970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i="1" dirty="0" err="1"/>
              <a:t>litrichean</a:t>
            </a:r>
            <a:r>
              <a:rPr lang="en-GB" sz="2400" i="1" dirty="0"/>
              <a:t> </a:t>
            </a:r>
            <a:r>
              <a:rPr lang="en-GB" sz="2400" i="1" dirty="0" err="1"/>
              <a:t>ann</a:t>
            </a:r>
            <a:r>
              <a:rPr lang="en-GB" sz="2400" i="1" dirty="0"/>
              <a:t> </a:t>
            </a:r>
            <a:r>
              <a:rPr lang="en-GB" sz="2400" i="1" dirty="0" err="1"/>
              <a:t>nach</a:t>
            </a:r>
            <a:r>
              <a:rPr lang="en-GB" sz="2400" i="1" dirty="0"/>
              <a:t> </a:t>
            </a:r>
            <a:r>
              <a:rPr lang="en-GB" sz="2400" i="1" dirty="0" err="1"/>
              <a:t>gabh</a:t>
            </a:r>
            <a:r>
              <a:rPr lang="en-GB" sz="2400" i="1" dirty="0"/>
              <a:t> </a:t>
            </a:r>
            <a:r>
              <a:rPr lang="en-GB" sz="2400" i="1" dirty="0" err="1"/>
              <a:t>seimheachadh</a:t>
            </a:r>
            <a:r>
              <a:rPr lang="en-GB" sz="2400" i="1" dirty="0"/>
              <a:t> </a:t>
            </a:r>
            <a:r>
              <a:rPr lang="en-GB" sz="2400" i="1" dirty="0" err="1"/>
              <a:t>idir</a:t>
            </a:r>
            <a:r>
              <a:rPr lang="en-GB" sz="2400" i="1" dirty="0"/>
              <a:t> </a:t>
            </a:r>
            <a:r>
              <a:rPr lang="en-GB" sz="2400" i="1" dirty="0" err="1"/>
              <a:t>ge-tà</a:t>
            </a:r>
            <a:r>
              <a:rPr lang="en-GB" sz="2400" i="1" dirty="0"/>
              <a:t> – </a:t>
            </a:r>
          </a:p>
          <a:p>
            <a:pPr>
              <a:lnSpc>
                <a:spcPct val="150000"/>
              </a:lnSpc>
            </a:pPr>
            <a:r>
              <a:rPr lang="en-GB" sz="2400" i="1" dirty="0"/>
              <a:t>a      e     </a:t>
            </a:r>
            <a:r>
              <a:rPr lang="en-GB" sz="2400" i="1" dirty="0" err="1"/>
              <a:t>i</a:t>
            </a:r>
            <a:r>
              <a:rPr lang="en-GB" sz="2400" i="1" dirty="0"/>
              <a:t>       o     u      l     n     r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4946D0-45D6-4793-85EF-96FF00B543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12" y="1302638"/>
            <a:ext cx="3938588" cy="262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182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9775"/>
          </a:xfrm>
        </p:spPr>
        <p:txBody>
          <a:bodyPr>
            <a:normAutofit/>
          </a:bodyPr>
          <a:lstStyle/>
          <a:p>
            <a:r>
              <a:rPr lang="en-GB" sz="1800" i="1" dirty="0">
                <a:latin typeface="+mn-lt"/>
              </a:rPr>
              <a:t>Is </a:t>
            </a:r>
            <a:r>
              <a:rPr lang="en-GB" sz="1800" i="1" dirty="0" err="1">
                <a:latin typeface="+mn-lt"/>
              </a:rPr>
              <a:t>urrainn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dhomh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buadhairean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iomarra</a:t>
            </a:r>
            <a:r>
              <a:rPr lang="en-GB" sz="1800" i="1" dirty="0">
                <a:latin typeface="+mn-lt"/>
              </a:rPr>
              <a:t> a </a:t>
            </a:r>
            <a:r>
              <a:rPr lang="en-GB" sz="1800" i="1" dirty="0" err="1">
                <a:latin typeface="+mn-lt"/>
              </a:rPr>
              <a:t>chleachdadh</a:t>
            </a:r>
            <a:r>
              <a:rPr lang="en-GB" sz="1800" i="1" dirty="0">
                <a:latin typeface="+mn-lt"/>
              </a:rPr>
              <a:t>.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EEA9D0-7DA2-43F6-AF3C-BBAABBDCFAEC}"/>
              </a:ext>
            </a:extLst>
          </p:cNvPr>
          <p:cNvSpPr txBox="1"/>
          <p:nvPr/>
        </p:nvSpPr>
        <p:spPr>
          <a:xfrm>
            <a:off x="7126190" y="2510203"/>
            <a:ext cx="4596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luchagan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spòrsail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reamhar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E8F056-898A-4D5C-8260-9CE64D6DFF88}"/>
              </a:ext>
            </a:extLst>
          </p:cNvPr>
          <p:cNvSpPr txBox="1"/>
          <p:nvPr/>
        </p:nvSpPr>
        <p:spPr>
          <a:xfrm>
            <a:off x="693314" y="1274800"/>
            <a:ext cx="6108660" cy="16970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 err="1"/>
              <a:t>Cuimhnich</a:t>
            </a:r>
            <a:r>
              <a:rPr lang="en-GB" sz="2400" i="1" dirty="0"/>
              <a:t>: ma </a:t>
            </a:r>
            <a:r>
              <a:rPr lang="en-GB" sz="2400" i="1" dirty="0" err="1"/>
              <a:t>tha</a:t>
            </a:r>
            <a:r>
              <a:rPr lang="en-GB" sz="2400" i="1" dirty="0"/>
              <a:t> </a:t>
            </a:r>
            <a:r>
              <a:rPr lang="en-GB" sz="2400" b="1" i="1" dirty="0" err="1"/>
              <a:t>barrachd</a:t>
            </a:r>
            <a:r>
              <a:rPr lang="en-GB" sz="2400" b="1" i="1" dirty="0"/>
              <a:t> air </a:t>
            </a:r>
            <a:r>
              <a:rPr lang="en-GB" sz="2400" b="1" i="1" dirty="0" err="1"/>
              <a:t>aon</a:t>
            </a:r>
            <a:r>
              <a:rPr lang="en-GB" sz="2400" b="1" i="1" dirty="0"/>
              <a:t> </a:t>
            </a:r>
            <a:r>
              <a:rPr lang="en-GB" sz="2400" b="1" i="1" dirty="0" err="1"/>
              <a:t>lide</a:t>
            </a:r>
            <a:r>
              <a:rPr lang="en-GB" sz="2400" b="1" i="1" dirty="0"/>
              <a:t> </a:t>
            </a:r>
            <a:r>
              <a:rPr lang="en-GB" sz="2400" i="1" dirty="0" err="1"/>
              <a:t>anns</a:t>
            </a:r>
            <a:r>
              <a:rPr lang="en-GB" sz="2400" i="1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400" i="1" dirty="0"/>
              <a:t>a’ </a:t>
            </a:r>
            <a:r>
              <a:rPr lang="en-GB" sz="2400" i="1" dirty="0" err="1"/>
              <a:t>bhuadhair</a:t>
            </a:r>
            <a:r>
              <a:rPr lang="en-GB" sz="2400" i="1" dirty="0"/>
              <a:t>, cha </a:t>
            </a:r>
            <a:r>
              <a:rPr lang="en-GB" sz="2400" i="1" dirty="0" err="1"/>
              <a:t>bhi</a:t>
            </a:r>
            <a:r>
              <a:rPr lang="en-GB" sz="2400" i="1" dirty="0"/>
              <a:t> e ag </a:t>
            </a:r>
            <a:r>
              <a:rPr lang="en-GB" sz="2400" i="1" dirty="0" err="1"/>
              <a:t>atharrachadh</a:t>
            </a:r>
            <a:r>
              <a:rPr lang="en-GB" sz="2400" i="1" dirty="0"/>
              <a:t> </a:t>
            </a:r>
            <a:r>
              <a:rPr lang="en-GB" sz="2400" i="1" dirty="0" err="1"/>
              <a:t>aig</a:t>
            </a:r>
            <a:r>
              <a:rPr lang="en-GB" sz="2400" i="1" dirty="0"/>
              <a:t> an </a:t>
            </a:r>
          </a:p>
          <a:p>
            <a:pPr>
              <a:lnSpc>
                <a:spcPct val="150000"/>
              </a:lnSpc>
            </a:pPr>
            <a:r>
              <a:rPr lang="en-GB" sz="2400" i="1" dirty="0" err="1"/>
              <a:t>deireadh</a:t>
            </a:r>
            <a:r>
              <a:rPr lang="en-GB" sz="2400" i="1" dirty="0"/>
              <a:t> </a:t>
            </a:r>
            <a:r>
              <a:rPr lang="en-GB" sz="2400" i="1" dirty="0" err="1"/>
              <a:t>idir</a:t>
            </a:r>
            <a:r>
              <a:rPr lang="en-GB" sz="2400" i="1" dirty="0"/>
              <a:t>.</a:t>
            </a:r>
          </a:p>
        </p:txBody>
      </p:sp>
      <p:pic>
        <p:nvPicPr>
          <p:cNvPr id="1026" name="Picture 2" descr="Image result for mice clipart royalty free fat">
            <a:extLst>
              <a:ext uri="{FF2B5EF4-FFF2-40B4-BE49-F238E27FC236}">
                <a16:creationId xmlns:a16="http://schemas.microsoft.com/office/drawing/2014/main" id="{55EFCF26-0163-4FF9-9F20-413614B6E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1417" y="1060900"/>
            <a:ext cx="812418" cy="97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mage result for mice clipart royalty free fat">
            <a:extLst>
              <a:ext uri="{FF2B5EF4-FFF2-40B4-BE49-F238E27FC236}">
                <a16:creationId xmlns:a16="http://schemas.microsoft.com/office/drawing/2014/main" id="{C7402C24-7F89-491F-8E4E-5A647CE19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929" y="1274800"/>
            <a:ext cx="812418" cy="97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mage result for mice clipart royalty free fat">
            <a:extLst>
              <a:ext uri="{FF2B5EF4-FFF2-40B4-BE49-F238E27FC236}">
                <a16:creationId xmlns:a16="http://schemas.microsoft.com/office/drawing/2014/main" id="{0D3BA27C-B125-46B6-A2D5-B77C7C357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077" y="1060900"/>
            <a:ext cx="906364" cy="108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E148B7B-0495-443B-86B8-2633468DD01B}"/>
              </a:ext>
            </a:extLst>
          </p:cNvPr>
          <p:cNvSpPr txBox="1"/>
          <p:nvPr/>
        </p:nvSpPr>
        <p:spPr>
          <a:xfrm>
            <a:off x="838200" y="4582197"/>
            <a:ext cx="5607304" cy="11430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/>
              <a:t>Ach ma </a:t>
            </a:r>
            <a:r>
              <a:rPr lang="en-GB" sz="2400" i="1" dirty="0" err="1"/>
              <a:t>tha</a:t>
            </a:r>
            <a:r>
              <a:rPr lang="en-GB" sz="2400" i="1" dirty="0"/>
              <a:t> an t-</a:t>
            </a:r>
            <a:r>
              <a:rPr lang="en-GB" sz="2400" i="1" dirty="0" err="1"/>
              <a:t>ainmear</a:t>
            </a:r>
            <a:r>
              <a:rPr lang="en-GB" sz="2400" i="1" dirty="0"/>
              <a:t> </a:t>
            </a:r>
            <a:r>
              <a:rPr lang="en-GB" sz="2400" i="1" dirty="0" err="1"/>
              <a:t>caol</a:t>
            </a:r>
            <a:r>
              <a:rPr lang="en-GB" sz="2400" i="1" dirty="0"/>
              <a:t>, </a:t>
            </a:r>
            <a:r>
              <a:rPr lang="en-GB" sz="2400" i="1" dirty="0" err="1"/>
              <a:t>feumaidh</a:t>
            </a:r>
            <a:r>
              <a:rPr lang="en-GB" sz="2400" i="1" dirty="0"/>
              <a:t> </a:t>
            </a:r>
            <a:r>
              <a:rPr lang="en-GB" sz="2400" i="1" dirty="0" err="1"/>
              <a:t>na</a:t>
            </a:r>
            <a:endParaRPr lang="en-GB" sz="2400" i="1" dirty="0"/>
          </a:p>
          <a:p>
            <a:pPr>
              <a:lnSpc>
                <a:spcPct val="150000"/>
              </a:lnSpc>
            </a:pPr>
            <a:r>
              <a:rPr lang="en-GB" sz="2400" i="1" dirty="0" err="1"/>
              <a:t>buadhairean</a:t>
            </a:r>
            <a:r>
              <a:rPr lang="en-GB" sz="2400" i="1" dirty="0"/>
              <a:t> a </a:t>
            </a:r>
            <a:r>
              <a:rPr lang="en-GB" sz="2400" i="1" dirty="0" err="1"/>
              <a:t>bhith</a:t>
            </a:r>
            <a:r>
              <a:rPr lang="en-GB" sz="2400" i="1" dirty="0"/>
              <a:t> </a:t>
            </a:r>
            <a:r>
              <a:rPr lang="en-GB" sz="2400" i="1" dirty="0" err="1"/>
              <a:t>sèimh</a:t>
            </a:r>
            <a:r>
              <a:rPr lang="en-GB" sz="2400" i="1" dirty="0"/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EA6B66-B31D-4736-9A17-097B36402EB2}"/>
              </a:ext>
            </a:extLst>
          </p:cNvPr>
          <p:cNvSpPr txBox="1"/>
          <p:nvPr/>
        </p:nvSpPr>
        <p:spPr>
          <a:xfrm>
            <a:off x="7424993" y="5263602"/>
            <a:ext cx="3603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caora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i</a:t>
            </a:r>
            <a:r>
              <a:rPr lang="en-GB" sz="2400" dirty="0" err="1">
                <a:latin typeface="Comic Sans MS" panose="030F0702030302020204" pitchFamily="66" charset="0"/>
              </a:rPr>
              <a:t>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adalach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4098" name="Picture 2" descr="Image result for sleepy sheep copyright free">
            <a:extLst>
              <a:ext uri="{FF2B5EF4-FFF2-40B4-BE49-F238E27FC236}">
                <a16:creationId xmlns:a16="http://schemas.microsoft.com/office/drawing/2014/main" id="{5AA3576B-98EE-4D9F-BA92-F36ECC117D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40" b="35407"/>
          <a:stretch/>
        </p:blipFill>
        <p:spPr bwMode="auto">
          <a:xfrm>
            <a:off x="7850120" y="3553839"/>
            <a:ext cx="2527523" cy="158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160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9775"/>
          </a:xfrm>
        </p:spPr>
        <p:txBody>
          <a:bodyPr>
            <a:normAutofit/>
          </a:bodyPr>
          <a:lstStyle/>
          <a:p>
            <a:r>
              <a:rPr lang="en-GB" sz="1800" i="1" dirty="0">
                <a:latin typeface="+mn-lt"/>
              </a:rPr>
              <a:t>Is </a:t>
            </a:r>
            <a:r>
              <a:rPr lang="en-GB" sz="1800" i="1" dirty="0" err="1">
                <a:latin typeface="+mn-lt"/>
              </a:rPr>
              <a:t>urrainn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dhomh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buadhairean</a:t>
            </a:r>
            <a:r>
              <a:rPr lang="en-GB" sz="1800" i="1" dirty="0">
                <a:latin typeface="+mn-lt"/>
              </a:rPr>
              <a:t> a </a:t>
            </a:r>
            <a:r>
              <a:rPr lang="en-GB" sz="1800" i="1" dirty="0" err="1">
                <a:latin typeface="+mn-lt"/>
              </a:rPr>
              <a:t>chur</a:t>
            </a:r>
            <a:r>
              <a:rPr lang="en-GB" sz="1800" i="1" dirty="0">
                <a:latin typeface="+mn-lt"/>
              </a:rPr>
              <a:t> san </a:t>
            </a:r>
            <a:r>
              <a:rPr lang="en-GB" sz="1800" i="1" dirty="0" err="1">
                <a:latin typeface="+mn-lt"/>
              </a:rPr>
              <a:t>dreach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cheart</a:t>
            </a:r>
            <a:r>
              <a:rPr lang="en-GB" sz="1800" i="1" dirty="0">
                <a:latin typeface="+mn-lt"/>
              </a:rPr>
              <a:t> an </a:t>
            </a:r>
            <a:r>
              <a:rPr lang="en-GB" sz="1800" i="1" dirty="0" err="1">
                <a:latin typeface="+mn-lt"/>
              </a:rPr>
              <a:t>dèidh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ainmear</a:t>
            </a:r>
            <a:r>
              <a:rPr lang="en-GB" sz="1800" i="1" dirty="0">
                <a:latin typeface="+mn-lt"/>
              </a:rPr>
              <a:t> </a:t>
            </a:r>
            <a:r>
              <a:rPr lang="en-GB" sz="1800" i="1" dirty="0" err="1">
                <a:latin typeface="+mn-lt"/>
              </a:rPr>
              <a:t>iomarra</a:t>
            </a:r>
            <a:r>
              <a:rPr lang="en-GB" sz="1800" i="1" dirty="0">
                <a:latin typeface="+mn-lt"/>
              </a:rPr>
              <a:t>.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EEA9D0-7DA2-43F6-AF3C-BBAABBDCFAEC}"/>
              </a:ext>
            </a:extLst>
          </p:cNvPr>
          <p:cNvSpPr txBox="1"/>
          <p:nvPr/>
        </p:nvSpPr>
        <p:spPr>
          <a:xfrm>
            <a:off x="7430931" y="5099072"/>
            <a:ext cx="3922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Bha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ceistean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do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i</a:t>
            </a:r>
            <a:r>
              <a:rPr lang="en-GB" sz="2400" dirty="0" err="1">
                <a:latin typeface="Comic Sans MS" panose="030F0702030302020204" pitchFamily="66" charset="0"/>
              </a:rPr>
              <a:t>rbh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e</a:t>
            </a:r>
            <a:r>
              <a:rPr lang="en-GB" sz="2400" dirty="0">
                <a:latin typeface="Comic Sans MS" panose="030F0702030302020204" pitchFamily="66" charset="0"/>
              </a:rPr>
              <a:t> ann.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E8F056-898A-4D5C-8260-9CE64D6DFF88}"/>
              </a:ext>
            </a:extLst>
          </p:cNvPr>
          <p:cNvSpPr txBox="1"/>
          <p:nvPr/>
        </p:nvSpPr>
        <p:spPr>
          <a:xfrm>
            <a:off x="635000" y="1354522"/>
            <a:ext cx="5833648" cy="11430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 err="1"/>
              <a:t>Cuimhnich</a:t>
            </a:r>
            <a:r>
              <a:rPr lang="en-GB" sz="2400" i="1" dirty="0"/>
              <a:t> – </a:t>
            </a:r>
            <a:r>
              <a:rPr lang="en-GB" sz="2400" i="1" dirty="0" err="1"/>
              <a:t>uaireannan</a:t>
            </a:r>
            <a:r>
              <a:rPr lang="en-GB" sz="2400" i="1" dirty="0"/>
              <a:t> </a:t>
            </a:r>
            <a:r>
              <a:rPr lang="en-GB" sz="2400" i="1" dirty="0" err="1"/>
              <a:t>cuiridh</a:t>
            </a:r>
            <a:endParaRPr lang="en-GB" sz="2400" i="1" dirty="0"/>
          </a:p>
          <a:p>
            <a:pPr>
              <a:lnSpc>
                <a:spcPct val="150000"/>
              </a:lnSpc>
            </a:pPr>
            <a:r>
              <a:rPr lang="en-GB" sz="2400" i="1" dirty="0" err="1"/>
              <a:t>sinn</a:t>
            </a:r>
            <a:r>
              <a:rPr lang="en-GB" sz="2400" i="1" dirty="0"/>
              <a:t> </a:t>
            </a:r>
            <a:r>
              <a:rPr lang="en-GB" sz="2400" b="1" i="1" dirty="0"/>
              <a:t>–a </a:t>
            </a:r>
            <a:r>
              <a:rPr lang="en-GB" sz="2400" i="1" dirty="0" err="1"/>
              <a:t>aig</a:t>
            </a:r>
            <a:r>
              <a:rPr lang="en-GB" sz="2400" i="1" dirty="0"/>
              <a:t> </a:t>
            </a:r>
            <a:r>
              <a:rPr lang="en-GB" sz="2400" i="1" dirty="0" err="1"/>
              <a:t>deireadh</a:t>
            </a:r>
            <a:r>
              <a:rPr lang="en-GB" sz="2400" i="1" dirty="0"/>
              <a:t> </a:t>
            </a:r>
            <a:r>
              <a:rPr lang="en-GB" sz="2400" i="1" dirty="0" err="1"/>
              <a:t>bhuadhair</a:t>
            </a:r>
            <a:r>
              <a:rPr lang="en-GB" sz="2400" i="1" dirty="0"/>
              <a:t> </a:t>
            </a:r>
            <a:r>
              <a:rPr lang="en-GB" sz="2400" i="1" dirty="0" err="1"/>
              <a:t>aona-lideach</a:t>
            </a:r>
            <a:r>
              <a:rPr lang="en-GB" sz="2400" i="1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2B53A0-F48E-41AD-91D3-31E0910EABB1}"/>
              </a:ext>
            </a:extLst>
          </p:cNvPr>
          <p:cNvSpPr txBox="1"/>
          <p:nvPr/>
        </p:nvSpPr>
        <p:spPr>
          <a:xfrm>
            <a:off x="635000" y="4104856"/>
            <a:ext cx="6442469" cy="16970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/>
              <a:t>Ach mas e </a:t>
            </a:r>
            <a:r>
              <a:rPr lang="en-GB" sz="2400" b="1" i="1" dirty="0" err="1"/>
              <a:t>e</a:t>
            </a:r>
            <a:r>
              <a:rPr lang="en-GB" sz="2400" b="1" i="1" dirty="0"/>
              <a:t> </a:t>
            </a:r>
            <a:r>
              <a:rPr lang="en-GB" sz="2400" i="1" dirty="0"/>
              <a:t>no </a:t>
            </a:r>
            <a:r>
              <a:rPr lang="en-GB" sz="2400" b="1" i="1" dirty="0" err="1"/>
              <a:t>i</a:t>
            </a:r>
            <a:r>
              <a:rPr lang="en-GB" sz="2400" b="1" i="1" dirty="0"/>
              <a:t> </a:t>
            </a:r>
            <a:r>
              <a:rPr lang="en-GB" sz="2400" i="1" dirty="0"/>
              <a:t>am </a:t>
            </a:r>
            <a:r>
              <a:rPr lang="en-GB" sz="2400" i="1" dirty="0" err="1"/>
              <a:t>fuaimreag</a:t>
            </a:r>
            <a:r>
              <a:rPr lang="en-GB" sz="2400" i="1" dirty="0"/>
              <a:t> mu </a:t>
            </a:r>
            <a:r>
              <a:rPr lang="en-GB" sz="2400" i="1" dirty="0" err="1"/>
              <a:t>dheireadh</a:t>
            </a:r>
            <a:r>
              <a:rPr lang="en-GB" sz="2400" i="1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400" i="1" dirty="0" err="1"/>
              <a:t>sa</a:t>
            </a:r>
            <a:r>
              <a:rPr lang="en-GB" sz="2400" i="1" dirty="0"/>
              <a:t> </a:t>
            </a:r>
            <a:r>
              <a:rPr lang="en-GB" sz="2400" i="1" dirty="0" err="1"/>
              <a:t>bhuadhair</a:t>
            </a:r>
            <a:r>
              <a:rPr lang="en-GB" sz="2400" i="1" dirty="0"/>
              <a:t>, ’s e </a:t>
            </a:r>
            <a:r>
              <a:rPr lang="en-GB" sz="2400" b="1" i="1" u="sng" dirty="0"/>
              <a:t>–e </a:t>
            </a:r>
            <a:r>
              <a:rPr lang="en-GB" sz="2400" i="1" dirty="0"/>
              <a:t>a </a:t>
            </a:r>
            <a:r>
              <a:rPr lang="en-GB" sz="2400" i="1" dirty="0" err="1"/>
              <a:t>bhios</a:t>
            </a:r>
            <a:r>
              <a:rPr lang="en-GB" sz="2400" i="1" dirty="0"/>
              <a:t> a’ </a:t>
            </a:r>
            <a:r>
              <a:rPr lang="en-GB" sz="2400" i="1" dirty="0" err="1"/>
              <a:t>dol</a:t>
            </a:r>
            <a:r>
              <a:rPr lang="en-GB" sz="2400" i="1" dirty="0"/>
              <a:t> air, a’ </a:t>
            </a:r>
            <a:r>
              <a:rPr lang="en-GB" sz="2400" i="1" dirty="0" err="1"/>
              <a:t>leantainn</a:t>
            </a:r>
            <a:endParaRPr lang="en-GB" sz="2400" i="1" dirty="0"/>
          </a:p>
          <a:p>
            <a:pPr>
              <a:lnSpc>
                <a:spcPct val="150000"/>
              </a:lnSpc>
            </a:pPr>
            <a:r>
              <a:rPr lang="en-GB" sz="2400" i="1" dirty="0"/>
              <a:t>an </a:t>
            </a:r>
            <a:r>
              <a:rPr lang="en-GB" sz="2400" i="1" dirty="0" err="1"/>
              <a:t>riaghailt</a:t>
            </a:r>
            <a:r>
              <a:rPr lang="en-GB" sz="2400" i="1" dirty="0"/>
              <a:t> ‘</a:t>
            </a:r>
            <a:r>
              <a:rPr lang="en-GB" sz="2400" i="1" dirty="0" err="1"/>
              <a:t>leathann</a:t>
            </a:r>
            <a:r>
              <a:rPr lang="en-GB" sz="2400" i="1" dirty="0"/>
              <a:t> </a:t>
            </a:r>
            <a:r>
              <a:rPr lang="en-GB" sz="2400" i="1" dirty="0" err="1"/>
              <a:t>ri</a:t>
            </a:r>
            <a:r>
              <a:rPr lang="en-GB" sz="2400" i="1" dirty="0"/>
              <a:t> </a:t>
            </a:r>
            <a:r>
              <a:rPr lang="en-GB" sz="2400" i="1" dirty="0" err="1"/>
              <a:t>leathann</a:t>
            </a:r>
            <a:r>
              <a:rPr lang="en-GB" sz="2400" i="1" dirty="0"/>
              <a:t> is </a:t>
            </a:r>
            <a:r>
              <a:rPr lang="en-GB" sz="2400" i="1" dirty="0" err="1"/>
              <a:t>caol</a:t>
            </a:r>
            <a:r>
              <a:rPr lang="en-GB" sz="2400" i="1" dirty="0"/>
              <a:t> </a:t>
            </a:r>
            <a:r>
              <a:rPr lang="en-GB" sz="2400" i="1" dirty="0" err="1"/>
              <a:t>ri</a:t>
            </a:r>
            <a:r>
              <a:rPr lang="en-GB" sz="2400" i="1" dirty="0"/>
              <a:t> </a:t>
            </a:r>
            <a:r>
              <a:rPr lang="en-GB" sz="2400" i="1" dirty="0" err="1"/>
              <a:t>caol</a:t>
            </a:r>
            <a:r>
              <a:rPr lang="en-GB" sz="2400" i="1" dirty="0"/>
              <a:t>’!</a:t>
            </a:r>
          </a:p>
        </p:txBody>
      </p:sp>
      <p:pic>
        <p:nvPicPr>
          <p:cNvPr id="2050" name="Picture 2" descr="Image result for difficult questions">
            <a:extLst>
              <a:ext uri="{FF2B5EF4-FFF2-40B4-BE49-F238E27FC236}">
                <a16:creationId xmlns:a16="http://schemas.microsoft.com/office/drawing/2014/main" id="{BEE969F0-3681-4030-BDFE-22BE4543DA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931" y="3243438"/>
            <a:ext cx="3445671" cy="172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59D1A8-CAB7-440F-84B1-9E442C6267E7}"/>
              </a:ext>
            </a:extLst>
          </p:cNvPr>
          <p:cNvSpPr txBox="1"/>
          <p:nvPr/>
        </p:nvSpPr>
        <p:spPr>
          <a:xfrm>
            <a:off x="6811564" y="1297263"/>
            <a:ext cx="21034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cluasan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mòr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</a:t>
            </a:r>
            <a:endParaRPr lang="en-GB" sz="2400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 err="1">
                <a:latin typeface="Comic Sans MS" panose="030F0702030302020204" pitchFamily="66" charset="0"/>
              </a:rPr>
              <a:t>sùilean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dubh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</a:t>
            </a:r>
            <a:endParaRPr lang="en-GB" sz="24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50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627</Words>
  <Application>Microsoft Office PowerPoint</Application>
  <PresentationFormat>Widescreen</PresentationFormat>
  <Paragraphs>97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Theme</vt:lpstr>
      <vt:lpstr> Frèam Cànain 1:28  Buadhairean iomarra</vt:lpstr>
      <vt:lpstr>Is urrainn dhomh buadhairean a chur san dreach cheart an dèidh ainmear iomarra.</vt:lpstr>
      <vt:lpstr>Is urrainn dhomh buadhairean a chur san dreach cheart an dèidh ainmear iomarra.</vt:lpstr>
      <vt:lpstr>Is urrainn dhomh buadhairean iomarra a chleachdadh.</vt:lpstr>
      <vt:lpstr>Is urrainn dhomh buadhairean a chur san dreach cheart an dèidh ainmear iomarra.</vt:lpstr>
      <vt:lpstr>Is urrainn dhomh buadhairean a chur san dreach cheart an dèidh ainmear iomarra.</vt:lpstr>
      <vt:lpstr>Is urrainn dhomh buadhairean a chur san dreach cheart an dèidh ainmear iomarra.</vt:lpstr>
      <vt:lpstr>Is urrainn dhomh buadhairean iomarra a chleachdadh.</vt:lpstr>
      <vt:lpstr>Is urrainn dhomh buadhairean a chur san dreach cheart an dèidh ainmear iomarra.</vt:lpstr>
      <vt:lpstr>Is urrainn dhomh buadhairean a chur san dreach cheart an dèidh ainmear iomarra.</vt:lpstr>
      <vt:lpstr>PowerPoint Presentation</vt:lpstr>
      <vt:lpstr>Feuch iad seo a-nis.    </vt:lpstr>
      <vt:lpstr>Feuch iad seo a-nis.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Buadhairean  boireanta agus fireanta</dc:title>
  <dc:creator>Moray Grigor</dc:creator>
  <cp:lastModifiedBy>Moray Grigor</cp:lastModifiedBy>
  <cp:revision>26</cp:revision>
  <dcterms:created xsi:type="dcterms:W3CDTF">2019-03-15T16:37:17Z</dcterms:created>
  <dcterms:modified xsi:type="dcterms:W3CDTF">2019-07-04T18:07:19Z</dcterms:modified>
</cp:coreProperties>
</file>