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2192000" cy="6858000"/>
  <p:notesSz cx="6858000" cy="9144000"/>
  <p:embeddedFontLst>
    <p:embeddedFont>
      <p:font typeface="ABeeZee" panose="02000000000000000000" pitchFamily="2" charset="77"/>
      <p:regular r:id="rId31"/>
      <p:italic r:id="rId32"/>
    </p:embeddedFont>
    <p:embeddedFont>
      <p:font typeface="Calibri" panose="020F0502020204030204" pitchFamily="34" charset="0"/>
      <p:regular r:id="rId33"/>
      <p:bold r:id="rId34"/>
      <p:italic r:id="rId35"/>
      <p:boldItalic r:id="rId36"/>
    </p:embeddedFont>
    <p:embeddedFont>
      <p:font typeface="Calibri Light" panose="020F0302020204030204" pitchFamily="34" charset="0"/>
      <p:regular r:id="rId37"/>
      <p:italic r:id="rId3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DDAB2EF-E6C6-5E45-ACBA-045A04DE2FC6}">
          <p14:sldIdLst/>
        </p14:section>
        <p14:section name="A Mòrachd a’ Bhanrigh Ealasaid II" id="{1EE93056-92EF-E242-A336-BB4C5EC4D2D5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7"/>
            <p14:sldId id="265"/>
          </p14:sldIdLst>
        </p14:section>
        <p14:section name="A’ Bhanrigh Ealasaid II agus Philip, Diùc Dhùn Èideann" id="{787CA019-B57E-4A4E-BBED-DCB934D609D4}">
          <p14:sldIdLst>
            <p14:sldId id="266"/>
            <p14:sldId id="268"/>
            <p14:sldId id="269"/>
            <p14:sldId id="270"/>
            <p14:sldId id="271"/>
            <p14:sldId id="272"/>
            <p14:sldId id="273"/>
          </p14:sldIdLst>
        </p14:section>
        <p14:section name="An Rìgh Teàrlach III" id="{991177A2-8740-BD4D-8FB2-B741548F720D}">
          <p14:sldIdLst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26DDBB5-1713-4A74-72F7-7FA8FC380F14}" name="Morag Maclean" initials="MM" userId="S::moragmaclean@storlann.onmicrosoft.com::a162e075-66dc-4723-83cf-949b0a4e5da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AF3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60"/>
    <p:restoredTop sz="94695"/>
  </p:normalViewPr>
  <p:slideViewPr>
    <p:cSldViewPr snapToGrid="0" showGuides="1">
      <p:cViewPr varScale="1">
        <p:scale>
          <a:sx n="157" d="100"/>
          <a:sy n="157" d="100"/>
        </p:scale>
        <p:origin x="192" y="88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Relationship Id="rId43" Type="http://schemas.microsoft.com/office/2018/10/relationships/authors" Target="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061F6F-C794-E348-8D6C-0D9F531B4446}" type="datetimeFigureOut">
              <a:rPr lang="en-US" smtClean="0"/>
              <a:t>9/29/22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47467C-25DC-6640-91BD-21710D362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706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7467C-25DC-6640-91BD-21710D362F4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359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68B7B-A7AC-C779-0832-606FF0FBDA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DC9742-125B-0514-C4BF-E6F287C844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57AB27-7E1F-12EA-08C7-865E6C321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8DF02-779D-9647-BAA0-4CDEC9B72975}" type="datetimeFigureOut">
              <a:rPr lang="en-US" smtClean="0"/>
              <a:t>9/29/22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271CEB-BDBF-3272-B7AA-E91ABCE80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5245E5-2AE1-D1A5-800B-DA88AFA8B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036B5-A473-3A43-B55C-C66DC72A7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72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4D9D1-3991-B628-0F7B-68DA5D03C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4DC96B-9FEA-EC11-A225-612B202780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130D63-EBA7-4FD3-9D0A-48DA92B02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8DF02-779D-9647-BAA0-4CDEC9B72975}" type="datetimeFigureOut">
              <a:rPr lang="en-US" smtClean="0"/>
              <a:t>9/29/22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0AAB24-C059-F25A-F196-E340AC78C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AA8C16-5D37-467C-AD3B-1B8A4F7E9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036B5-A473-3A43-B55C-C66DC72A7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202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B8EA12-BDB0-3E38-FAE3-A9BE911E73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C90EE9-A147-716A-E48A-47CA9E4059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98FFF4-4AC0-7E0B-C265-7835DB3C4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8DF02-779D-9647-BAA0-4CDEC9B72975}" type="datetimeFigureOut">
              <a:rPr lang="en-US" smtClean="0"/>
              <a:t>9/29/22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FF9451-1984-34C9-68D0-54773E8DA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1A9C6-D951-E9C7-EDED-6B3C5831A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036B5-A473-3A43-B55C-C66DC72A7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570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DB98D-7DEB-34DF-6019-ED76298CE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523536-B04B-33E9-B464-A1608F6ED6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86A15A-FB42-EB77-C038-C21F6F7B1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8DF02-779D-9647-BAA0-4CDEC9B72975}" type="datetimeFigureOut">
              <a:rPr lang="en-US" smtClean="0"/>
              <a:t>9/29/22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6F1F76-0E87-0AB3-9E66-6C610E4C1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F60249-1F52-8BA0-374B-508B05A5D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036B5-A473-3A43-B55C-C66DC72A7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866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ECBA6-7EFA-2B99-A341-FCC2484B6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9F0AF4-FE34-2C50-7483-07353BD302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439EDE-2333-CC6B-A427-FD1CD147B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8DF02-779D-9647-BAA0-4CDEC9B72975}" type="datetimeFigureOut">
              <a:rPr lang="en-US" smtClean="0"/>
              <a:t>9/29/22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7FA7A-37FC-B6ED-4000-C25F82957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837F79-C470-7158-4772-5C4149359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036B5-A473-3A43-B55C-C66DC72A7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08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95A63-C381-56A1-84C2-679E616FB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EECA3A-78D7-0E74-34D0-A73705C3FB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1EF360-873B-CEA8-D08F-BB1F10381A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88C0F0-E010-612A-69FF-00968C035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8DF02-779D-9647-BAA0-4CDEC9B72975}" type="datetimeFigureOut">
              <a:rPr lang="en-US" smtClean="0"/>
              <a:t>9/29/22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D5E8A9-0535-B875-ED95-FF78FEECF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9B0DE7-9936-7CFD-0399-611F8FC94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036B5-A473-3A43-B55C-C66DC72A7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43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86C100-09F9-3BE4-88B6-8F4D9B293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C8B2B5-9283-ED94-A713-9401F60EAF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C089A1-BF0B-E548-1DC4-4382006B3F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D36AF7-B52C-BB02-4B65-4A41C125BF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FF0A5AD-E60D-5DD0-2C97-98552FD124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3D440F-FB75-457F-8C28-2405AAA98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8DF02-779D-9647-BAA0-4CDEC9B72975}" type="datetimeFigureOut">
              <a:rPr lang="en-US" smtClean="0"/>
              <a:t>9/29/22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9F03BD-9CAD-7590-1D74-A20072F63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49604C-8847-DB39-0581-0E6CD9096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036B5-A473-3A43-B55C-C66DC72A7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283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07E70-BE6A-66C7-C8D1-C35C3F946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527E98-C6DF-468B-614C-ECC06094E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8DF02-779D-9647-BAA0-4CDEC9B72975}" type="datetimeFigureOut">
              <a:rPr lang="en-US" smtClean="0"/>
              <a:t>9/29/22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76300C-8BFC-E739-40A2-5EC90F473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E53264-D5B9-B6F5-C413-9C2DEECFB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036B5-A473-3A43-B55C-C66DC72A7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919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CC0FF9-21FB-E960-8837-FD5C99B9E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8DF02-779D-9647-BAA0-4CDEC9B72975}" type="datetimeFigureOut">
              <a:rPr lang="en-US" smtClean="0"/>
              <a:t>9/29/22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B47606-7968-0BED-F940-6D61A5BCB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0E630F-0309-63EE-6F1C-86B52BB72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036B5-A473-3A43-B55C-C66DC72A7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465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251AC-B06B-DED6-7D7A-FA5609E8E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01BDAA-325F-BF1D-36FE-16784B3EAC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F833FC-4283-D931-BEC7-3D293ABE71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3769C7-3334-BCD7-13C1-C87B73B0B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8DF02-779D-9647-BAA0-4CDEC9B72975}" type="datetimeFigureOut">
              <a:rPr lang="en-US" smtClean="0"/>
              <a:t>9/29/22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B8F050-3612-3900-5805-B7DA0AAB1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4A85EC-3F60-16E4-3244-5652B1E52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036B5-A473-3A43-B55C-C66DC72A7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57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F67E4-05C2-E4D1-A8A0-B1EE3CE6F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B684D2-53E8-87F0-169F-DCBF17798F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9D3933-A607-193F-441E-76F376ED98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2EC47D-6F47-9073-EF6E-02A503E22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8DF02-779D-9647-BAA0-4CDEC9B72975}" type="datetimeFigureOut">
              <a:rPr lang="en-US" smtClean="0"/>
              <a:t>9/29/22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BEE776-D52B-F2DB-EEAE-A3D911DDB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F603BC-C47C-ECE6-C8DC-355D69732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036B5-A473-3A43-B55C-C66DC72A7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0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5751B4-9867-B68B-E2A9-B8125165C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80A3F3-75DB-5C5A-A92E-C164886246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22AFF1-77E5-D787-678C-5413A703A0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8DF02-779D-9647-BAA0-4CDEC9B72975}" type="datetimeFigureOut">
              <a:rPr lang="en-US" smtClean="0"/>
              <a:t>9/29/22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0F8AFB-8C86-902C-D922-08A235CC7F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DF9A94-0937-B3F8-11E1-E6DD14699E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036B5-A473-3A43-B55C-C66DC72A7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765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g"/><Relationship Id="rId4" Type="http://schemas.openxmlformats.org/officeDocument/2006/relationships/image" Target="../media/image1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7" Type="http://schemas.openxmlformats.org/officeDocument/2006/relationships/image" Target="../media/image28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svg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emf"/><Relationship Id="rId4" Type="http://schemas.openxmlformats.org/officeDocument/2006/relationships/image" Target="../media/image4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7" Type="http://schemas.openxmlformats.org/officeDocument/2006/relationships/image" Target="../media/image52.png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emf"/><Relationship Id="rId13" Type="http://schemas.openxmlformats.org/officeDocument/2006/relationships/image" Target="../media/image64.emf"/><Relationship Id="rId3" Type="http://schemas.openxmlformats.org/officeDocument/2006/relationships/image" Target="../media/image53.emf"/><Relationship Id="rId7" Type="http://schemas.openxmlformats.org/officeDocument/2006/relationships/image" Target="../media/image58.emf"/><Relationship Id="rId12" Type="http://schemas.openxmlformats.org/officeDocument/2006/relationships/image" Target="../media/image63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emf"/><Relationship Id="rId11" Type="http://schemas.openxmlformats.org/officeDocument/2006/relationships/image" Target="../media/image62.emf"/><Relationship Id="rId5" Type="http://schemas.openxmlformats.org/officeDocument/2006/relationships/image" Target="../media/image56.emf"/><Relationship Id="rId15" Type="http://schemas.openxmlformats.org/officeDocument/2006/relationships/image" Target="../media/image66.emf"/><Relationship Id="rId10" Type="http://schemas.openxmlformats.org/officeDocument/2006/relationships/image" Target="../media/image61.emf"/><Relationship Id="rId4" Type="http://schemas.openxmlformats.org/officeDocument/2006/relationships/image" Target="../media/image55.emf"/><Relationship Id="rId9" Type="http://schemas.openxmlformats.org/officeDocument/2006/relationships/image" Target="../media/image60.emf"/><Relationship Id="rId14" Type="http://schemas.openxmlformats.org/officeDocument/2006/relationships/image" Target="../media/image65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3.emf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with a crown&#10;&#10;Description automatically generated with low confidence">
            <a:extLst>
              <a:ext uri="{FF2B5EF4-FFF2-40B4-BE49-F238E27FC236}">
                <a16:creationId xmlns:a16="http://schemas.microsoft.com/office/drawing/2014/main" id="{EBA6F15F-07C7-A98D-054C-93BB14E379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487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large group of people sitting in a large room&#10;&#10;Description automatically generated with low confidence">
            <a:extLst>
              <a:ext uri="{FF2B5EF4-FFF2-40B4-BE49-F238E27FC236}">
                <a16:creationId xmlns:a16="http://schemas.microsoft.com/office/drawing/2014/main" id="{E2CDFEF0-A31E-1F2B-1B09-C4EDE9F6E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70043"/>
            <a:ext cx="12192000" cy="69280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4CDA781-FC3D-C28B-F64A-D3DCCAC067F6}"/>
              </a:ext>
            </a:extLst>
          </p:cNvPr>
          <p:cNvSpPr txBox="1"/>
          <p:nvPr/>
        </p:nvSpPr>
        <p:spPr>
          <a:xfrm>
            <a:off x="6666689" y="4731781"/>
            <a:ext cx="5214025" cy="1590885"/>
          </a:xfrm>
          <a:prstGeom prst="rect">
            <a:avLst/>
          </a:prstGeom>
          <a:solidFill>
            <a:srgbClr val="FFFFFF">
              <a:alpha val="75000"/>
            </a:srgbClr>
          </a:solidFill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Chaidh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tiodhlacadh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stàite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chumail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don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Bhanrigh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aig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Abaid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Westminster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ann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Lunnainn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Diluain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19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Sultain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2022.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F8898BF-348B-68B6-6D89-38B24DC9C99C}"/>
              </a:ext>
            </a:extLst>
          </p:cNvPr>
          <p:cNvSpPr/>
          <p:nvPr/>
        </p:nvSpPr>
        <p:spPr>
          <a:xfrm>
            <a:off x="1" y="6674069"/>
            <a:ext cx="12191999" cy="183931"/>
          </a:xfrm>
          <a:prstGeom prst="rect">
            <a:avLst/>
          </a:prstGeom>
          <a:solidFill>
            <a:srgbClr val="D4A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09146F9-F461-7F14-DA64-86916CD2661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6956" y="5785197"/>
            <a:ext cx="551827" cy="79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577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ree, grass, outdoor, building&#10;&#10;Description automatically generated">
            <a:extLst>
              <a:ext uri="{FF2B5EF4-FFF2-40B4-BE49-F238E27FC236}">
                <a16:creationId xmlns:a16="http://schemas.microsoft.com/office/drawing/2014/main" id="{4886C228-9535-8A7F-1A7D-0648E173E93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8867" y="-1177047"/>
            <a:ext cx="12220866" cy="803504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0E13C9-3A25-7C63-26E1-44AC2C82DD38}"/>
              </a:ext>
            </a:extLst>
          </p:cNvPr>
          <p:cNvSpPr txBox="1"/>
          <p:nvPr/>
        </p:nvSpPr>
        <p:spPr>
          <a:xfrm>
            <a:off x="6574436" y="4162243"/>
            <a:ext cx="5092272" cy="1969578"/>
          </a:xfrm>
          <a:prstGeom prst="rect">
            <a:avLst/>
          </a:prstGeom>
          <a:solidFill>
            <a:srgbClr val="FFFFFF">
              <a:alpha val="75000"/>
            </a:srgbClr>
          </a:solidFill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Chaidh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tiodhlacadh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mu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dheireadh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ri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taobh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pàrantan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peathar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cèile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ann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Caibeal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Cuimhneachaidh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Rìgh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Deòrsa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VI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ann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Caisteal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Windsor.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0C598A7-8CD1-5D9B-AB03-B0D4B9D3BD58}"/>
              </a:ext>
            </a:extLst>
          </p:cNvPr>
          <p:cNvSpPr/>
          <p:nvPr/>
        </p:nvSpPr>
        <p:spPr>
          <a:xfrm>
            <a:off x="-28867" y="6674069"/>
            <a:ext cx="12220867" cy="183931"/>
          </a:xfrm>
          <a:prstGeom prst="rect">
            <a:avLst/>
          </a:prstGeom>
          <a:solidFill>
            <a:srgbClr val="D4A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56230A-91CC-0698-0091-01DBFEB2BD1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6956" y="5785197"/>
            <a:ext cx="551827" cy="79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139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DB0C321-C0A3-F5F5-9DA2-DB5F2E7DB3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8824" y="-1309991"/>
            <a:ext cx="12192000" cy="877824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33C4A89-9BDE-EF0B-3E6D-85204C4E32A4}"/>
              </a:ext>
            </a:extLst>
          </p:cNvPr>
          <p:cNvSpPr/>
          <p:nvPr/>
        </p:nvSpPr>
        <p:spPr>
          <a:xfrm>
            <a:off x="11381362" y="0"/>
            <a:ext cx="810638" cy="6858000"/>
          </a:xfrm>
          <a:prstGeom prst="rect">
            <a:avLst/>
          </a:prstGeom>
          <a:solidFill>
            <a:srgbClr val="D4A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2D3338A-DD1C-9943-1C16-8299B45345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1879" y="6212732"/>
            <a:ext cx="561297" cy="55447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FD0A233-A56A-A3AD-3146-67155A536EDE}"/>
              </a:ext>
            </a:extLst>
          </p:cNvPr>
          <p:cNvSpPr txBox="1"/>
          <p:nvPr/>
        </p:nvSpPr>
        <p:spPr>
          <a:xfrm>
            <a:off x="473414" y="194846"/>
            <a:ext cx="4422842" cy="8560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solidFill>
                  <a:srgbClr val="D4AF3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A’ </a:t>
            </a:r>
            <a:r>
              <a:rPr lang="en-GB" sz="2400" dirty="0" err="1">
                <a:solidFill>
                  <a:srgbClr val="D4AF3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Bhanrigh</a:t>
            </a:r>
            <a:r>
              <a:rPr lang="en-GB" sz="2400" dirty="0">
                <a:solidFill>
                  <a:srgbClr val="D4AF3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rgbClr val="D4AF3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Ealasaid</a:t>
            </a:r>
            <a:r>
              <a:rPr lang="en-GB" sz="2400" dirty="0">
                <a:solidFill>
                  <a:srgbClr val="D4AF3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II </a:t>
            </a:r>
            <a:r>
              <a:rPr lang="en-GB" sz="2400" dirty="0" err="1">
                <a:solidFill>
                  <a:srgbClr val="D4AF3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400" dirty="0">
                <a:solidFill>
                  <a:srgbClr val="D4AF3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Philip, </a:t>
            </a:r>
            <a:r>
              <a:rPr lang="en-GB" sz="2400" dirty="0" err="1">
                <a:solidFill>
                  <a:srgbClr val="D4AF3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Diùc</a:t>
            </a:r>
            <a:r>
              <a:rPr lang="en-GB" sz="2400" dirty="0">
                <a:solidFill>
                  <a:srgbClr val="D4AF3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rgbClr val="D4AF3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Dhùn</a:t>
            </a:r>
            <a:r>
              <a:rPr lang="en-GB" sz="2400" dirty="0">
                <a:solidFill>
                  <a:srgbClr val="D4AF3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solidFill>
                  <a:srgbClr val="D4AF3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Èideann</a:t>
            </a:r>
            <a:endParaRPr lang="en-GB" sz="2400" dirty="0">
              <a:solidFill>
                <a:srgbClr val="D4AF37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33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7313DDE-9B1D-3A94-81EE-CB42E71B8813}"/>
              </a:ext>
            </a:extLst>
          </p:cNvPr>
          <p:cNvSpPr/>
          <p:nvPr/>
        </p:nvSpPr>
        <p:spPr>
          <a:xfrm>
            <a:off x="11381362" y="0"/>
            <a:ext cx="810638" cy="6858000"/>
          </a:xfrm>
          <a:prstGeom prst="rect">
            <a:avLst/>
          </a:prstGeom>
          <a:solidFill>
            <a:srgbClr val="D4A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B8AE47-6D71-9A9C-809B-A425484A54D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1879" y="6212732"/>
            <a:ext cx="561297" cy="554476"/>
          </a:xfrm>
          <a:prstGeom prst="rect">
            <a:avLst/>
          </a:prstGeom>
        </p:spPr>
      </p:pic>
      <p:pic>
        <p:nvPicPr>
          <p:cNvPr id="7" name="Picture 6" descr="A bride and groom posing on stairs&#10;&#10;Description automatically generated with low confidence">
            <a:extLst>
              <a:ext uri="{FF2B5EF4-FFF2-40B4-BE49-F238E27FC236}">
                <a16:creationId xmlns:a16="http://schemas.microsoft.com/office/drawing/2014/main" id="{786E5C8E-CBD1-6F2F-C0E5-04901CDA598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1393055" cy="90551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FB5AE6B-2000-3F72-BBB1-5D47BF367ED6}"/>
              </a:ext>
            </a:extLst>
          </p:cNvPr>
          <p:cNvSpPr txBox="1"/>
          <p:nvPr/>
        </p:nvSpPr>
        <p:spPr>
          <a:xfrm>
            <a:off x="6977974" y="3313488"/>
            <a:ext cx="3975371" cy="1969578"/>
          </a:xfrm>
          <a:prstGeom prst="rect">
            <a:avLst/>
          </a:prstGeom>
          <a:solidFill>
            <a:srgbClr val="FFFFFF">
              <a:alpha val="75000"/>
            </a:srgbClr>
          </a:solidFill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Phòs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a’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Bhana-phrionnsa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Ealasaid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Philip Mountbatten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ann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Abaid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Westminster air 20 Samhain 1947.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21.</a:t>
            </a:r>
          </a:p>
        </p:txBody>
      </p:sp>
    </p:spTree>
    <p:extLst>
      <p:ext uri="{BB962C8B-B14F-4D97-AF65-F5344CB8AC3E}">
        <p14:creationId xmlns:p14="http://schemas.microsoft.com/office/powerpoint/2010/main" val="4069931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sky, outdoor, tree, old&#10;&#10;Description automatically generated">
            <a:extLst>
              <a:ext uri="{FF2B5EF4-FFF2-40B4-BE49-F238E27FC236}">
                <a16:creationId xmlns:a16="http://schemas.microsoft.com/office/drawing/2014/main" id="{396D1CDC-3FBA-820F-C295-D5D5D4D3C6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3" y="0"/>
            <a:ext cx="11381362" cy="757236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7313DDE-9B1D-3A94-81EE-CB42E71B8813}"/>
              </a:ext>
            </a:extLst>
          </p:cNvPr>
          <p:cNvSpPr/>
          <p:nvPr/>
        </p:nvSpPr>
        <p:spPr>
          <a:xfrm>
            <a:off x="11381362" y="0"/>
            <a:ext cx="810638" cy="6858000"/>
          </a:xfrm>
          <a:prstGeom prst="rect">
            <a:avLst/>
          </a:prstGeom>
          <a:solidFill>
            <a:srgbClr val="D4A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B8AE47-6D71-9A9C-809B-A425484A54D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1879" y="6212732"/>
            <a:ext cx="561297" cy="5544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FB5AE6B-2000-3F72-BBB1-5D47BF367ED6}"/>
              </a:ext>
            </a:extLst>
          </p:cNvPr>
          <p:cNvSpPr txBox="1"/>
          <p:nvPr/>
        </p:nvSpPr>
        <p:spPr>
          <a:xfrm>
            <a:off x="5413572" y="2079852"/>
            <a:ext cx="5448981" cy="3586944"/>
          </a:xfrm>
          <a:prstGeom prst="rect">
            <a:avLst/>
          </a:prstGeom>
          <a:solidFill>
            <a:srgbClr val="FFFFFF">
              <a:alpha val="75000"/>
            </a:srgbClr>
          </a:solidFill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Fhuair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esan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tiotal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Philip,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Diùc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Dhùn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Èideann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nuair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phòs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Ealasaid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deach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tiotal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rìgh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thoirt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dha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air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sgàth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riaghailt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gum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feum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duine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aig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banrigh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tha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a’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riaghladh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bhith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phrionnsa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cèile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tha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cèile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a’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ciallachadh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bean no fear a’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mhonarc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tha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a’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riaghladh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8229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group of people sitting on a couch&#10;&#10;Description automatically generated">
            <a:extLst>
              <a:ext uri="{FF2B5EF4-FFF2-40B4-BE49-F238E27FC236}">
                <a16:creationId xmlns:a16="http://schemas.microsoft.com/office/drawing/2014/main" id="{C0F05C75-75AA-3578-D141-6C68998C0CA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stelsSmooth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1100030"/>
            <a:ext cx="11491609" cy="853890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7313DDE-9B1D-3A94-81EE-CB42E71B8813}"/>
              </a:ext>
            </a:extLst>
          </p:cNvPr>
          <p:cNvSpPr/>
          <p:nvPr/>
        </p:nvSpPr>
        <p:spPr>
          <a:xfrm>
            <a:off x="11381362" y="0"/>
            <a:ext cx="810638" cy="6858000"/>
          </a:xfrm>
          <a:prstGeom prst="rect">
            <a:avLst/>
          </a:prstGeom>
          <a:solidFill>
            <a:srgbClr val="D4A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B8AE47-6D71-9A9C-809B-A425484A54D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1879" y="6212732"/>
            <a:ext cx="561297" cy="5544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FB5AE6B-2000-3F72-BBB1-5D47BF367ED6}"/>
              </a:ext>
            </a:extLst>
          </p:cNvPr>
          <p:cNvSpPr txBox="1"/>
          <p:nvPr/>
        </p:nvSpPr>
        <p:spPr>
          <a:xfrm>
            <a:off x="1329447" y="5294221"/>
            <a:ext cx="9533106" cy="1212191"/>
          </a:xfrm>
          <a:prstGeom prst="rect">
            <a:avLst/>
          </a:prstGeom>
          <a:solidFill>
            <a:srgbClr val="FFFFFF">
              <a:alpha val="75000"/>
            </a:srgbClr>
          </a:solidFill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ceathrar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chloinne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aca – am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Prionnsa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Teàrlach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a’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Bhana-phrionnsa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Anna, am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Prionnsa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Anndra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am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Prionnsa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Eideard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iad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pòsta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fad 73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bliadhna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1" name="Picture 10" descr="A group of people sitting on a couch&#10;&#10;Description automatically generated">
            <a:extLst>
              <a:ext uri="{FF2B5EF4-FFF2-40B4-BE49-F238E27FC236}">
                <a16:creationId xmlns:a16="http://schemas.microsoft.com/office/drawing/2014/main" id="{669A7AED-15A8-2D4E-8A13-04F810C19B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9745" y="277761"/>
            <a:ext cx="6528260" cy="4850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986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FB5AE6B-2000-3F72-BBB1-5D47BF367ED6}"/>
              </a:ext>
            </a:extLst>
          </p:cNvPr>
          <p:cNvSpPr txBox="1"/>
          <p:nvPr/>
        </p:nvSpPr>
        <p:spPr>
          <a:xfrm>
            <a:off x="946825" y="4382065"/>
            <a:ext cx="4416358" cy="1590885"/>
          </a:xfrm>
          <a:prstGeom prst="rect">
            <a:avLst/>
          </a:prstGeom>
          <a:solidFill>
            <a:srgbClr val="FFFFFF">
              <a:alpha val="75000"/>
            </a:srgbClr>
          </a:solidFill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dreuchd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a’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còrdadh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ris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aig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Philip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Chabhlach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Rìoghail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mus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deach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Ealasaid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Banrigh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ann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 1952.</a:t>
            </a:r>
          </a:p>
        </p:txBody>
      </p:sp>
      <p:pic>
        <p:nvPicPr>
          <p:cNvPr id="1026" name="Picture 2" descr="Prince Philip: How the Royal Navy shaped the Duke of Edinburgh - BBC News">
            <a:extLst>
              <a:ext uri="{FF2B5EF4-FFF2-40B4-BE49-F238E27FC236}">
                <a16:creationId xmlns:a16="http://schemas.microsoft.com/office/drawing/2014/main" id="{819CAEAD-BD9C-4EC0-49B9-62A8FA80B6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7313DDE-9B1D-3A94-81EE-CB42E71B8813}"/>
              </a:ext>
            </a:extLst>
          </p:cNvPr>
          <p:cNvSpPr/>
          <p:nvPr/>
        </p:nvSpPr>
        <p:spPr>
          <a:xfrm>
            <a:off x="11381362" y="0"/>
            <a:ext cx="810638" cy="6858000"/>
          </a:xfrm>
          <a:prstGeom prst="rect">
            <a:avLst/>
          </a:prstGeom>
          <a:solidFill>
            <a:srgbClr val="D4A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B8AE47-6D71-9A9C-809B-A425484A54D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1879" y="6212732"/>
            <a:ext cx="561297" cy="5544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0D131CA-94C6-5146-C3DB-DDAC62722028}"/>
              </a:ext>
            </a:extLst>
          </p:cNvPr>
          <p:cNvSpPr txBox="1"/>
          <p:nvPr/>
        </p:nvSpPr>
        <p:spPr>
          <a:xfrm>
            <a:off x="421535" y="5122713"/>
            <a:ext cx="5758772" cy="1211614"/>
          </a:xfrm>
          <a:prstGeom prst="rect">
            <a:avLst/>
          </a:prstGeom>
          <a:solidFill>
            <a:schemeClr val="bg1">
              <a:alpha val="73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dreuchd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a’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còrdadh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ris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aig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Philip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Chabhlach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Rìoghail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mus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deach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Ealasaid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Banrigh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ann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 1952.</a:t>
            </a:r>
          </a:p>
        </p:txBody>
      </p:sp>
    </p:spTree>
    <p:extLst>
      <p:ext uri="{BB962C8B-B14F-4D97-AF65-F5344CB8AC3E}">
        <p14:creationId xmlns:p14="http://schemas.microsoft.com/office/powerpoint/2010/main" val="143785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239F237-6FCA-CEAA-90D2-8059F3E094C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1381362" cy="751584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7313DDE-9B1D-3A94-81EE-CB42E71B8813}"/>
              </a:ext>
            </a:extLst>
          </p:cNvPr>
          <p:cNvSpPr/>
          <p:nvPr/>
        </p:nvSpPr>
        <p:spPr>
          <a:xfrm>
            <a:off x="11381362" y="0"/>
            <a:ext cx="810638" cy="6858000"/>
          </a:xfrm>
          <a:prstGeom prst="rect">
            <a:avLst/>
          </a:prstGeom>
          <a:solidFill>
            <a:srgbClr val="D4A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B8AE47-6D71-9A9C-809B-A425484A54D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1879" y="6212732"/>
            <a:ext cx="561297" cy="5544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E8E001D-FC3C-0965-BF35-ADC78F5C25FE}"/>
              </a:ext>
            </a:extLst>
          </p:cNvPr>
          <p:cNvSpPr txBox="1"/>
          <p:nvPr/>
        </p:nvSpPr>
        <p:spPr>
          <a:xfrm>
            <a:off x="389976" y="388334"/>
            <a:ext cx="2969310" cy="2923877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O sin a-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mach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còmhla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rithe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beatha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oifigeil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phoblach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a’ dol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gu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tachartasan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oifigeil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a’ cur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taic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rithe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dreuchd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mar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Bhanrigh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074" name="Picture 2" descr="Queen and Prince Philip's 70th wedding anniversary - A timeline of their  relationship">
            <a:extLst>
              <a:ext uri="{FF2B5EF4-FFF2-40B4-BE49-F238E27FC236}">
                <a16:creationId xmlns:a16="http://schemas.microsoft.com/office/drawing/2014/main" id="{9099A6B6-8B9A-E9A0-6754-B29508311A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6494" y="4567749"/>
            <a:ext cx="3044724" cy="20304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Queen Elizabeth II and Africa: In pictures - BBC News">
            <a:extLst>
              <a:ext uri="{FF2B5EF4-FFF2-40B4-BE49-F238E27FC236}">
                <a16:creationId xmlns:a16="http://schemas.microsoft.com/office/drawing/2014/main" id="{43C95A64-412C-841C-2B29-929108DAC6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1341" y="3875812"/>
            <a:ext cx="2886580" cy="27223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8" name="Picture 6" descr="We can mourn Prince Philip, but not the monarchy | Afua Hirsch | The  Guardian">
            <a:extLst>
              <a:ext uri="{FF2B5EF4-FFF2-40B4-BE49-F238E27FC236}">
                <a16:creationId xmlns:a16="http://schemas.microsoft.com/office/drawing/2014/main" id="{7D01242C-7DAE-A97F-2CA4-0C4A81C92B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4349" y="4567749"/>
            <a:ext cx="3353881" cy="20123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2405A31C-F262-BBFB-2F10-7079F608566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5553" y="340504"/>
            <a:ext cx="2080894" cy="139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77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7313DDE-9B1D-3A94-81EE-CB42E71B8813}"/>
              </a:ext>
            </a:extLst>
          </p:cNvPr>
          <p:cNvSpPr/>
          <p:nvPr/>
        </p:nvSpPr>
        <p:spPr>
          <a:xfrm>
            <a:off x="11381362" y="0"/>
            <a:ext cx="810638" cy="6858000"/>
          </a:xfrm>
          <a:prstGeom prst="rect">
            <a:avLst/>
          </a:prstGeom>
          <a:solidFill>
            <a:srgbClr val="D4A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B8AE47-6D71-9A9C-809B-A425484A54D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1879" y="6212732"/>
            <a:ext cx="561297" cy="5544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0D131CA-94C6-5146-C3DB-DDAC62722028}"/>
              </a:ext>
            </a:extLst>
          </p:cNvPr>
          <p:cNvSpPr txBox="1"/>
          <p:nvPr/>
        </p:nvSpPr>
        <p:spPr>
          <a:xfrm>
            <a:off x="262120" y="4022960"/>
            <a:ext cx="4918413" cy="2450864"/>
          </a:xfrm>
          <a:prstGeom prst="rect">
            <a:avLst/>
          </a:prstGeom>
          <a:solidFill>
            <a:schemeClr val="bg1">
              <a:alpha val="73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Chaochail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am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Prionnsa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Philip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aig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Caisteal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Windsor air 9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Giblean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2021.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e 99.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dèidh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bhàis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thill a’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Bhanrigh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gu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beatha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phoblach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mar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cheadaich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slàinte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dhi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122" name="Picture 2" descr="Prince Philip funeral: Pictures as Queen and nation bid farewell to the duke  - BBC News">
            <a:extLst>
              <a:ext uri="{FF2B5EF4-FFF2-40B4-BE49-F238E27FC236}">
                <a16:creationId xmlns:a16="http://schemas.microsoft.com/office/drawing/2014/main" id="{7537E8FE-7107-9530-EC85-4B05C9AEBA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358" y="368110"/>
            <a:ext cx="4828175" cy="32062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4" descr="Prince Philip funeral: Pictures as Queen and nation bid farewell to the duke  - BBC News">
            <a:extLst>
              <a:ext uri="{FF2B5EF4-FFF2-40B4-BE49-F238E27FC236}">
                <a16:creationId xmlns:a16="http://schemas.microsoft.com/office/drawing/2014/main" id="{6895FC2F-191F-B2A7-4BE2-362584C710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3307" y="368110"/>
            <a:ext cx="2608015" cy="32062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6" name="Picture 6" descr="Queen Elizabeth Rarely Cries in Public, But 1 Clue Proves She Could Break  Down at Prince Philip's Funeral">
            <a:extLst>
              <a:ext uri="{FF2B5EF4-FFF2-40B4-BE49-F238E27FC236}">
                <a16:creationId xmlns:a16="http://schemas.microsoft.com/office/drawing/2014/main" id="{05A34AE3-3B9E-91DD-8FA4-4A50D50BD0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3306" y="3996544"/>
            <a:ext cx="2608015" cy="25036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466900EB-BF86-667C-382F-FC16CA4BC52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4097" y="368110"/>
            <a:ext cx="2461638" cy="17200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 descr="A picture containing text, outdoor, shop&#10;&#10;Description automatically generated">
            <a:extLst>
              <a:ext uri="{FF2B5EF4-FFF2-40B4-BE49-F238E27FC236}">
                <a16:creationId xmlns:a16="http://schemas.microsoft.com/office/drawing/2014/main" id="{F5A6FB32-09C9-4AEE-6D74-817E23874DB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4096" y="2506864"/>
            <a:ext cx="2461639" cy="17741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8" name="Picture 8" descr="Prince Philip funeral: Pictures as Queen and nation bid ...">
            <a:extLst>
              <a:ext uri="{FF2B5EF4-FFF2-40B4-BE49-F238E27FC236}">
                <a16:creationId xmlns:a16="http://schemas.microsoft.com/office/drawing/2014/main" id="{30D67342-8993-D7D4-48FB-6B1E34B188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7638" y="4699674"/>
            <a:ext cx="2468097" cy="17741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1806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ow Rich Is King Charles III? Inside The New Monarch's Outrageous Fortune">
            <a:extLst>
              <a:ext uri="{FF2B5EF4-FFF2-40B4-BE49-F238E27FC236}">
                <a16:creationId xmlns:a16="http://schemas.microsoft.com/office/drawing/2014/main" id="{1FE4918F-063D-7511-B853-8AEFD58BFA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233464"/>
            <a:ext cx="12191999" cy="8125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7313DDE-9B1D-3A94-81EE-CB42E71B8813}"/>
              </a:ext>
            </a:extLst>
          </p:cNvPr>
          <p:cNvSpPr/>
          <p:nvPr/>
        </p:nvSpPr>
        <p:spPr>
          <a:xfrm>
            <a:off x="0" y="6588867"/>
            <a:ext cx="12192000" cy="269133"/>
          </a:xfrm>
          <a:prstGeom prst="rect">
            <a:avLst/>
          </a:prstGeom>
          <a:solidFill>
            <a:srgbClr val="D4A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0248CD-11CA-983E-F6DD-9B09E7C6F98F}"/>
              </a:ext>
            </a:extLst>
          </p:cNvPr>
          <p:cNvSpPr txBox="1"/>
          <p:nvPr/>
        </p:nvSpPr>
        <p:spPr>
          <a:xfrm>
            <a:off x="226980" y="4293807"/>
            <a:ext cx="58171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-US" sz="4400" b="1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Rìgh</a:t>
            </a:r>
            <a:r>
              <a:rPr lang="en-US" sz="44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b="1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Teàrlach</a:t>
            </a:r>
            <a:r>
              <a:rPr lang="en-US" sz="44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III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54DF056-EDF0-1C8D-A646-A4C8200708F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55222" y="5640275"/>
            <a:ext cx="387811" cy="769441"/>
          </a:xfrm>
          <a:prstGeom prst="rect">
            <a:avLst/>
          </a:prstGeom>
        </p:spPr>
      </p:pic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E69C8907-0D67-E941-F2D2-8D661074924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6186" y="2360938"/>
            <a:ext cx="1578988" cy="17976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341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lmoral Castle">
            <a:extLst>
              <a:ext uri="{FF2B5EF4-FFF2-40B4-BE49-F238E27FC236}">
                <a16:creationId xmlns:a16="http://schemas.microsoft.com/office/drawing/2014/main" id="{BA750FF2-76AB-8608-07A1-4D5306F83A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987974"/>
            <a:ext cx="12192000" cy="806823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7A97BAF-CDB7-026F-160B-41582D10C34F}"/>
              </a:ext>
            </a:extLst>
          </p:cNvPr>
          <p:cNvSpPr txBox="1"/>
          <p:nvPr/>
        </p:nvSpPr>
        <p:spPr>
          <a:xfrm>
            <a:off x="438972" y="324431"/>
            <a:ext cx="6425514" cy="1154162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Diardaoin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8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Sultain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chaidh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innse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gun do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chaochail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a’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Bhanrigh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Ealasaid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II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aig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Caisteal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Bhaile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Mhorail</a:t>
            </a:r>
            <a:r>
              <a:rPr lang="en-GB" sz="2300" dirty="0">
                <a:effectLst/>
                <a:latin typeface="ABeeZee" panose="02000000000000000000" pitchFamily="2" charset="77"/>
              </a:rPr>
              <a:t> </a:t>
            </a:r>
            <a:endParaRPr lang="en-US" sz="2300" dirty="0">
              <a:latin typeface="ABeeZee" panose="02000000000000000000" pitchFamily="2" charset="77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119ABD-2EC4-3D51-A15E-B6E026CEC90F}"/>
              </a:ext>
            </a:extLst>
          </p:cNvPr>
          <p:cNvSpPr/>
          <p:nvPr/>
        </p:nvSpPr>
        <p:spPr>
          <a:xfrm>
            <a:off x="1" y="6896330"/>
            <a:ext cx="12191999" cy="183931"/>
          </a:xfrm>
          <a:prstGeom prst="rect">
            <a:avLst/>
          </a:prstGeom>
          <a:solidFill>
            <a:srgbClr val="D4A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E54ADA7-2064-5A75-405E-063714721C7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7501" y="6025146"/>
            <a:ext cx="551827" cy="79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965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erson, road, outdoor, crowd&#10;&#10;Description automatically generated">
            <a:extLst>
              <a:ext uri="{FF2B5EF4-FFF2-40B4-BE49-F238E27FC236}">
                <a16:creationId xmlns:a16="http://schemas.microsoft.com/office/drawing/2014/main" id="{CD9F29AC-E132-DE28-356D-24AE768AB4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070042"/>
            <a:ext cx="12192000" cy="812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7313DDE-9B1D-3A94-81EE-CB42E71B8813}"/>
              </a:ext>
            </a:extLst>
          </p:cNvPr>
          <p:cNvSpPr/>
          <p:nvPr/>
        </p:nvSpPr>
        <p:spPr>
          <a:xfrm>
            <a:off x="0" y="6588867"/>
            <a:ext cx="12192000" cy="269133"/>
          </a:xfrm>
          <a:prstGeom prst="rect">
            <a:avLst/>
          </a:prstGeom>
          <a:solidFill>
            <a:srgbClr val="D4A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DA8B26-5250-184C-5D76-326784553AF5}"/>
              </a:ext>
            </a:extLst>
          </p:cNvPr>
          <p:cNvSpPr txBox="1"/>
          <p:nvPr/>
        </p:nvSpPr>
        <p:spPr>
          <a:xfrm>
            <a:off x="428020" y="4571652"/>
            <a:ext cx="5583674" cy="1590885"/>
          </a:xfrm>
          <a:prstGeom prst="rect">
            <a:avLst/>
          </a:prstGeom>
          <a:solidFill>
            <a:schemeClr val="bg1">
              <a:alpha val="73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Chaidh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Teàrlach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Diùc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Cùirn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Prionnsa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Cuimrigh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am mac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bu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shine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aig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a’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Bhanrigh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Ealasaid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na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Rìgh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Teàrlach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III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aig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bàs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mhàthar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DC17A9D-FB48-DD46-69F0-79F53A8B84F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55222" y="5640275"/>
            <a:ext cx="387811" cy="76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128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person, ground, outdoor, people&#10;&#10;Description automatically generated">
            <a:extLst>
              <a:ext uri="{FF2B5EF4-FFF2-40B4-BE49-F238E27FC236}">
                <a16:creationId xmlns:a16="http://schemas.microsoft.com/office/drawing/2014/main" id="{A7470598-672E-D378-97B2-1523BC5D71F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36580"/>
            <a:ext cx="12192000" cy="804197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7313DDE-9B1D-3A94-81EE-CB42E71B8813}"/>
              </a:ext>
            </a:extLst>
          </p:cNvPr>
          <p:cNvSpPr/>
          <p:nvPr/>
        </p:nvSpPr>
        <p:spPr>
          <a:xfrm>
            <a:off x="0" y="6588867"/>
            <a:ext cx="12192000" cy="269133"/>
          </a:xfrm>
          <a:prstGeom prst="rect">
            <a:avLst/>
          </a:prstGeom>
          <a:solidFill>
            <a:srgbClr val="D4A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DA8B26-5250-184C-5D76-326784553AF5}"/>
              </a:ext>
            </a:extLst>
          </p:cNvPr>
          <p:cNvSpPr txBox="1"/>
          <p:nvPr/>
        </p:nvSpPr>
        <p:spPr>
          <a:xfrm>
            <a:off x="395595" y="5375805"/>
            <a:ext cx="5583674" cy="833498"/>
          </a:xfrm>
          <a:prstGeom prst="rect">
            <a:avLst/>
          </a:prstGeom>
          <a:solidFill>
            <a:schemeClr val="bg1">
              <a:alpha val="73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Chaidh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bhean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Camilla, Bana-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dhiùc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Cùirn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na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Banrigh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Chèile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4641F1-C02C-6A0D-22A3-DC0B0664091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55222" y="5640275"/>
            <a:ext cx="387811" cy="76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83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New 2020 Royal Portrait Shows Queen With Charles, William, and George">
            <a:extLst>
              <a:ext uri="{FF2B5EF4-FFF2-40B4-BE49-F238E27FC236}">
                <a16:creationId xmlns:a16="http://schemas.microsoft.com/office/drawing/2014/main" id="{B59691D4-45B3-46FA-4D12-C546D757B7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7277" y="0"/>
            <a:ext cx="13249767" cy="6742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7313DDE-9B1D-3A94-81EE-CB42E71B8813}"/>
              </a:ext>
            </a:extLst>
          </p:cNvPr>
          <p:cNvSpPr/>
          <p:nvPr/>
        </p:nvSpPr>
        <p:spPr>
          <a:xfrm>
            <a:off x="-45396" y="6588867"/>
            <a:ext cx="12237396" cy="269133"/>
          </a:xfrm>
          <a:prstGeom prst="rect">
            <a:avLst/>
          </a:prstGeom>
          <a:solidFill>
            <a:srgbClr val="D4A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DA8B26-5250-184C-5D76-326784553AF5}"/>
              </a:ext>
            </a:extLst>
          </p:cNvPr>
          <p:cNvSpPr txBox="1"/>
          <p:nvPr/>
        </p:nvSpPr>
        <p:spPr>
          <a:xfrm>
            <a:off x="392753" y="416980"/>
            <a:ext cx="3880526" cy="5754909"/>
          </a:xfrm>
          <a:prstGeom prst="rect">
            <a:avLst/>
          </a:prstGeom>
          <a:solidFill>
            <a:schemeClr val="bg1">
              <a:alpha val="73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’S e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òrdugh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oighrean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an t-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òrdugh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anns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tigeadh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buill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den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Teaghlach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Rìoghail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gu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bhith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air an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rìgh-chathair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. Ro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bhàs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banrigh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b’ e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loidhne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oighrean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a’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chrùin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A’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Bhanrigh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Ealasaid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II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Teàrlach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Diùc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Cùirn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Prionnsa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Cuimrigh</a:t>
            </a:r>
            <a:endParaRPr lang="en-GB" sz="2300" dirty="0">
              <a:effectLst/>
              <a:latin typeface="ABeeZee" panose="02000000000000000000" pitchFamily="2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Uilleam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Diùc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Chambridge</a:t>
            </a:r>
            <a:endParaRPr lang="en-GB" sz="2300" dirty="0">
              <a:effectLst/>
              <a:latin typeface="ABeeZee" panose="02000000000000000000" pitchFamily="2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Prionnsa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Seòras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Cuimrigh</a:t>
            </a:r>
            <a:r>
              <a:rPr lang="en-GB" sz="2300" dirty="0">
                <a:effectLst/>
                <a:latin typeface="ABeeZee" panose="02000000000000000000" pitchFamily="2" charset="77"/>
              </a:rPr>
              <a:t> </a:t>
            </a:r>
            <a:endParaRPr lang="en-GB" sz="2300" dirty="0">
              <a:effectLst/>
              <a:latin typeface="ABeeZee" panose="02000000000000000000" pitchFamily="2" charset="77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Royal coat of arms of Great Britain - Wikipedia">
            <a:extLst>
              <a:ext uri="{FF2B5EF4-FFF2-40B4-BE49-F238E27FC236}">
                <a16:creationId xmlns:a16="http://schemas.microsoft.com/office/drawing/2014/main" id="{0E6C276E-DD8F-91E5-4BB5-05A8F3510C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656" y="291829"/>
            <a:ext cx="1496437" cy="149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F4C869B-1775-FCE6-4A82-95F5C486650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55222" y="5640275"/>
            <a:ext cx="387811" cy="76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917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7313DDE-9B1D-3A94-81EE-CB42E71B8813}"/>
              </a:ext>
            </a:extLst>
          </p:cNvPr>
          <p:cNvSpPr/>
          <p:nvPr/>
        </p:nvSpPr>
        <p:spPr>
          <a:xfrm>
            <a:off x="-45396" y="6588867"/>
            <a:ext cx="12237396" cy="269133"/>
          </a:xfrm>
          <a:prstGeom prst="rect">
            <a:avLst/>
          </a:prstGeom>
          <a:solidFill>
            <a:srgbClr val="D4A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DA8B26-5250-184C-5D76-326784553AF5}"/>
              </a:ext>
            </a:extLst>
          </p:cNvPr>
          <p:cNvSpPr txBox="1"/>
          <p:nvPr/>
        </p:nvSpPr>
        <p:spPr>
          <a:xfrm>
            <a:off x="308446" y="267822"/>
            <a:ext cx="8193528" cy="6127640"/>
          </a:xfrm>
          <a:prstGeom prst="rect">
            <a:avLst/>
          </a:prstGeom>
          <a:solidFill>
            <a:schemeClr val="bg1">
              <a:alpha val="73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Leis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gu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bheil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mac as sine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oighre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Banrigh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a-nis na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Rìgh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tha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loidhne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oighrean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a’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chrùin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air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gluasad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 err="1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Rìgh</a:t>
            </a:r>
            <a:r>
              <a:rPr lang="en-GB" sz="2300" dirty="0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Teàrlach</a:t>
            </a:r>
            <a:r>
              <a:rPr lang="en-GB" sz="2300" dirty="0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III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 err="1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Uilleam</a:t>
            </a:r>
            <a:r>
              <a:rPr lang="en-GB" sz="2300" dirty="0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300" dirty="0" err="1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Prionnsa</a:t>
            </a:r>
            <a:r>
              <a:rPr lang="en-GB" sz="2300" dirty="0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GB" sz="2300" dirty="0" err="1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Cuimrigh</a:t>
            </a:r>
            <a:endParaRPr lang="en-GB" sz="2300" dirty="0">
              <a:solidFill>
                <a:srgbClr val="D4AF37"/>
              </a:solidFill>
              <a:effectLst/>
              <a:latin typeface="ABeeZee" panose="02000000000000000000" pitchFamily="2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 err="1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Prionnsa</a:t>
            </a:r>
            <a:r>
              <a:rPr lang="en-GB" sz="2300" dirty="0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Seòras</a:t>
            </a:r>
            <a:r>
              <a:rPr lang="en-GB" sz="2300" dirty="0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GB" sz="2300" dirty="0" err="1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Cuimrigh</a:t>
            </a:r>
            <a:endParaRPr lang="en-GB" sz="2300" dirty="0">
              <a:solidFill>
                <a:srgbClr val="D4AF37"/>
              </a:solidFill>
              <a:effectLst/>
              <a:latin typeface="ABeeZee" panose="02000000000000000000" pitchFamily="2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Bana-</a:t>
            </a:r>
            <a:r>
              <a:rPr lang="en-GB" sz="2300" dirty="0" err="1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phrionnsa</a:t>
            </a:r>
            <a:r>
              <a:rPr lang="en-GB" sz="2300" dirty="0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Charlotte na </a:t>
            </a:r>
            <a:r>
              <a:rPr lang="en-GB" sz="2300" dirty="0" err="1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Cuimrigh</a:t>
            </a:r>
            <a:endParaRPr lang="en-GB" sz="2300" dirty="0">
              <a:solidFill>
                <a:srgbClr val="D4AF37"/>
              </a:solidFill>
              <a:effectLst/>
              <a:latin typeface="ABeeZee" panose="02000000000000000000" pitchFamily="2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 err="1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Prionnsa</a:t>
            </a:r>
            <a:r>
              <a:rPr lang="en-GB" sz="2300" dirty="0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Louis na </a:t>
            </a:r>
            <a:r>
              <a:rPr lang="en-GB" sz="2300" dirty="0" err="1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Cuimrigh</a:t>
            </a:r>
            <a:endParaRPr lang="en-GB" sz="2300" dirty="0">
              <a:solidFill>
                <a:srgbClr val="D4AF37"/>
              </a:solidFill>
              <a:effectLst/>
              <a:latin typeface="ABeeZee" panose="02000000000000000000" pitchFamily="2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Harry, </a:t>
            </a:r>
            <a:r>
              <a:rPr lang="en-GB" sz="2300" dirty="0" err="1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Diùc</a:t>
            </a:r>
            <a:r>
              <a:rPr lang="en-GB" sz="2300" dirty="0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Sussex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Archie Mountbatten-Windsor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 err="1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Lilibet</a:t>
            </a:r>
            <a:r>
              <a:rPr lang="en-GB" sz="2300" dirty="0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Mountbatten-Windsor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 err="1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Anndra</a:t>
            </a:r>
            <a:r>
              <a:rPr lang="en-GB" sz="2300" dirty="0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300" dirty="0" err="1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Diùc</a:t>
            </a:r>
            <a:r>
              <a:rPr lang="en-GB" sz="2300" dirty="0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Iorc</a:t>
            </a:r>
            <a:endParaRPr lang="en-GB" sz="2300" dirty="0">
              <a:solidFill>
                <a:srgbClr val="D4AF37"/>
              </a:solidFill>
              <a:effectLst/>
              <a:latin typeface="ABeeZee" panose="02000000000000000000" pitchFamily="2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A’ </a:t>
            </a:r>
            <a:r>
              <a:rPr lang="en-GB" sz="2300" dirty="0" err="1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Bhana-phrionnsa</a:t>
            </a:r>
            <a:r>
              <a:rPr lang="en-GB" sz="2300" dirty="0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Beatrice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Sienna Elizabeth </a:t>
            </a:r>
            <a:r>
              <a:rPr lang="en-GB" sz="2300" dirty="0" err="1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Mapelli</a:t>
            </a:r>
            <a:r>
              <a:rPr lang="en-GB" sz="2300" dirty="0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solidFill>
                  <a:srgbClr val="D4AF37"/>
                </a:solidFill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Mozzi</a:t>
            </a:r>
            <a:endParaRPr lang="en-GB" sz="2300" dirty="0">
              <a:solidFill>
                <a:srgbClr val="D4AF37"/>
              </a:solidFill>
              <a:effectLst/>
              <a:latin typeface="ABeeZee" panose="02000000000000000000" pitchFamily="2" charset="77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92D2EE-731C-39D5-0A81-02CABDA7C1B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55222" y="5640275"/>
            <a:ext cx="387811" cy="769441"/>
          </a:xfrm>
          <a:prstGeom prst="rect">
            <a:avLst/>
          </a:prstGeom>
        </p:spPr>
      </p:pic>
      <p:pic>
        <p:nvPicPr>
          <p:cNvPr id="3" name="Picture 2" descr="Royal coat of arms of Great Britain - Wikipedia">
            <a:extLst>
              <a:ext uri="{FF2B5EF4-FFF2-40B4-BE49-F238E27FC236}">
                <a16:creationId xmlns:a16="http://schemas.microsoft.com/office/drawing/2014/main" id="{3B5FECE9-B41C-E5E0-38D0-D1987FFE8C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9468" y="2840810"/>
            <a:ext cx="3184185" cy="3184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8D5F2D56-66F5-9BE6-6646-FD36FF5A0A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223653" y="700724"/>
            <a:ext cx="3288910" cy="31841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C807839-94A1-1025-2360-4FC5D0845131}"/>
              </a:ext>
            </a:extLst>
          </p:cNvPr>
          <p:cNvSpPr txBox="1"/>
          <p:nvPr/>
        </p:nvSpPr>
        <p:spPr>
          <a:xfrm>
            <a:off x="8877163" y="3925561"/>
            <a:ext cx="19755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d-GB" sz="1200" dirty="0">
                <a:solidFill>
                  <a:schemeClr val="bg1">
                    <a:lumMod val="50000"/>
                  </a:schemeClr>
                </a:solidFill>
                <a:latin typeface="ABeeZee" panose="02000000000000000000" pitchFamily="2" charset="77"/>
              </a:rPr>
              <a:t>Suaicheantas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ABeeZee" panose="02000000000000000000" pitchFamily="2" charset="77"/>
              </a:rPr>
              <a:t>na h-Alba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2396B2-9E9D-0501-C382-8E31DA1E4918}"/>
              </a:ext>
            </a:extLst>
          </p:cNvPr>
          <p:cNvSpPr txBox="1"/>
          <p:nvPr/>
        </p:nvSpPr>
        <p:spPr>
          <a:xfrm>
            <a:off x="5151635" y="6024995"/>
            <a:ext cx="29598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gd-GB" sz="1200" dirty="0">
                <a:solidFill>
                  <a:schemeClr val="bg1">
                    <a:lumMod val="50000"/>
                  </a:schemeClr>
                </a:solidFill>
                <a:latin typeface="ABeeZee" panose="02000000000000000000" pitchFamily="2" charset="77"/>
              </a:rPr>
              <a:t>Suaicheantas na Rìoghachd Aonaichte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BeeZee" panose="0200000000000000000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00698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red fire extinguisher&#10;&#10;Description automatically generated">
            <a:extLst>
              <a:ext uri="{FF2B5EF4-FFF2-40B4-BE49-F238E27FC236}">
                <a16:creationId xmlns:a16="http://schemas.microsoft.com/office/drawing/2014/main" id="{F3E049C6-161A-A8D7-7E3A-5CDF18C86A9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5802" y="-134567"/>
            <a:ext cx="4566198" cy="6858000"/>
          </a:xfrm>
          <a:prstGeom prst="rect">
            <a:avLst/>
          </a:prstGeom>
        </p:spPr>
      </p:pic>
      <p:pic>
        <p:nvPicPr>
          <p:cNvPr id="7" name="Picture 6" descr="A pile of coins&#10;&#10;Description automatically generated with medium confidence">
            <a:extLst>
              <a:ext uri="{FF2B5EF4-FFF2-40B4-BE49-F238E27FC236}">
                <a16:creationId xmlns:a16="http://schemas.microsoft.com/office/drawing/2014/main" id="{0E573794-1E48-4C2E-7F70-456D01419F5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451387" cy="496759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7313DDE-9B1D-3A94-81EE-CB42E71B8813}"/>
              </a:ext>
            </a:extLst>
          </p:cNvPr>
          <p:cNvSpPr/>
          <p:nvPr/>
        </p:nvSpPr>
        <p:spPr>
          <a:xfrm>
            <a:off x="-45396" y="6588867"/>
            <a:ext cx="12237396" cy="269133"/>
          </a:xfrm>
          <a:prstGeom prst="rect">
            <a:avLst/>
          </a:prstGeom>
          <a:solidFill>
            <a:srgbClr val="D4A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DA8B26-5250-184C-5D76-326784553AF5}"/>
              </a:ext>
            </a:extLst>
          </p:cNvPr>
          <p:cNvSpPr txBox="1"/>
          <p:nvPr/>
        </p:nvSpPr>
        <p:spPr>
          <a:xfrm>
            <a:off x="288989" y="2505184"/>
            <a:ext cx="8193528" cy="3802195"/>
          </a:xfrm>
          <a:prstGeom prst="rect">
            <a:avLst/>
          </a:prstGeom>
          <a:solidFill>
            <a:schemeClr val="bg1">
              <a:alpha val="73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200" b="1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Thig </a:t>
            </a:r>
            <a:r>
              <a:rPr lang="en-GB" sz="2200" b="1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atharraichean</a:t>
            </a:r>
            <a:r>
              <a:rPr lang="en-GB" sz="2200" b="1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 </a:t>
            </a:r>
            <a:r>
              <a:rPr lang="en-GB" sz="2200" b="1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cois</a:t>
            </a:r>
            <a:r>
              <a:rPr lang="en-GB" sz="2200" b="1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b="1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rìoghachadh</a:t>
            </a:r>
            <a:r>
              <a:rPr lang="en-GB" sz="2200" b="1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 </a:t>
            </a:r>
            <a:r>
              <a:rPr lang="en-GB" sz="2200" b="1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Rìgh</a:t>
            </a:r>
            <a:r>
              <a:rPr lang="en-GB" sz="2200" b="1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b="1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Teàrlach</a:t>
            </a:r>
            <a:endParaRPr lang="en-GB" sz="2200" b="1" i="1" dirty="0">
              <a:effectLst/>
              <a:latin typeface="ABeeZee" panose="02000000000000000000" pitchFamily="2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Thig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mòran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atharraichean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a-nis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Teàrlach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Rìgh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. Fad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seachdad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bliadhna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leth-aghaidh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rìoghail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Banrigh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pàirt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den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bheatha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làitheil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againn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eadar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 t-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airgead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bhios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sinn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a’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cleachdadh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airson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rudan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cheannach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stampaichean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bhios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a’ dol air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cèisean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air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ceadan-siubhail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nuair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bhios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sinn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a’ dol a-null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thairis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airson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dearbhadh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gu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bheil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sinn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nar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saoranaich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Bhreatannach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Tha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 t-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ainm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aice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air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mòran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bhogsaichean-puist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anns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a’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chànan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laghail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bhios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sinn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a’ </a:t>
            </a:r>
            <a:r>
              <a:rPr lang="en-GB" sz="22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cleachdadh</a:t>
            </a:r>
            <a:r>
              <a:rPr lang="en-GB" sz="22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9" name="Picture 8" descr="A close-up of a person&#10;&#10;Description automatically generated with low confidence">
            <a:extLst>
              <a:ext uri="{FF2B5EF4-FFF2-40B4-BE49-F238E27FC236}">
                <a16:creationId xmlns:a16="http://schemas.microsoft.com/office/drawing/2014/main" id="{6704586C-CB4B-C8B8-956A-147EF5BA727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7693" y="447458"/>
            <a:ext cx="1470902" cy="171726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4715250-6FDF-2F49-D165-C3E666DBA89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55222" y="5640275"/>
            <a:ext cx="387811" cy="76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26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D587138-10E1-6C58-48F2-04127246F705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alphaModFix amt="20000"/>
          </a:blip>
          <a:stretch>
            <a:fillRect/>
          </a:stretch>
        </p:blipFill>
        <p:spPr>
          <a:xfrm>
            <a:off x="3857427" y="-975840"/>
            <a:ext cx="8543725" cy="730350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7313DDE-9B1D-3A94-81EE-CB42E71B8813}"/>
              </a:ext>
            </a:extLst>
          </p:cNvPr>
          <p:cNvSpPr/>
          <p:nvPr/>
        </p:nvSpPr>
        <p:spPr>
          <a:xfrm>
            <a:off x="-45396" y="6588867"/>
            <a:ext cx="12237396" cy="269133"/>
          </a:xfrm>
          <a:prstGeom prst="rect">
            <a:avLst/>
          </a:prstGeom>
          <a:solidFill>
            <a:srgbClr val="D4A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DA8B26-5250-184C-5D76-326784553AF5}"/>
              </a:ext>
            </a:extLst>
          </p:cNvPr>
          <p:cNvSpPr txBox="1"/>
          <p:nvPr/>
        </p:nvSpPr>
        <p:spPr>
          <a:xfrm>
            <a:off x="353840" y="4003242"/>
            <a:ext cx="8543725" cy="2348272"/>
          </a:xfrm>
          <a:prstGeom prst="rect">
            <a:avLst/>
          </a:prstGeom>
          <a:solidFill>
            <a:schemeClr val="bg1">
              <a:alpha val="73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Ri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ùine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thèid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ìomhaigh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 t-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ainm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aice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– EIIR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airson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Ealasaid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II Regina (’s e Regina an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Laidinn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airson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Banrigh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atharrachadh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gu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ìomhaigh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ainm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Rìgh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Teàrlach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III (CIIIR no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Teàrlach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III Rex - 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Segoe UI" panose="020B0502040204020203" pitchFamily="34" charset="0"/>
              </a:rPr>
              <a:t>’s e Rex an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Segoe UI" panose="020B0502040204020203" pitchFamily="34" charset="0"/>
              </a:rPr>
              <a:t>Laidinn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Segoe UI" panose="020B0502040204020203" pitchFamily="34" charset="0"/>
              </a:rPr>
              <a:t>airson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Segoe UI" panose="020B0502040204020203" pitchFamily="34" charset="0"/>
              </a:rPr>
              <a:t>Rìgh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 cha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tèid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fheadhainn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as sine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chleachdadh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tuilleadh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00D8CDF-43B8-6A07-3556-7C5ED2C3F6B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55222" y="5640275"/>
            <a:ext cx="387811" cy="769441"/>
          </a:xfrm>
          <a:prstGeom prst="rect">
            <a:avLst/>
          </a:prstGeom>
        </p:spPr>
      </p:pic>
      <p:pic>
        <p:nvPicPr>
          <p:cNvPr id="1030" name="Picture 6" descr="What do regina and rex mean? The meaning behind the ER and CR royal cyphers  explained">
            <a:extLst>
              <a:ext uri="{FF2B5EF4-FFF2-40B4-BE49-F238E27FC236}">
                <a16:creationId xmlns:a16="http://schemas.microsoft.com/office/drawing/2014/main" id="{72DDBC1F-0BA3-D634-05B0-7729958B4D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4342" y="1259834"/>
            <a:ext cx="3268658" cy="21801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2" name="Picture 8" descr="King Charles reveals new signature - and appears to show his royal cypher |  UK News | Sky News">
            <a:extLst>
              <a:ext uri="{FF2B5EF4-FFF2-40B4-BE49-F238E27FC236}">
                <a16:creationId xmlns:a16="http://schemas.microsoft.com/office/drawing/2014/main" id="{3C665140-9685-90B1-EB1C-FA204A11D3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331" y="1270784"/>
            <a:ext cx="3836829" cy="2158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4" name="Picture 10" descr="Queen Elizabeth II | The Governor General of Canada">
            <a:extLst>
              <a:ext uri="{FF2B5EF4-FFF2-40B4-BE49-F238E27FC236}">
                <a16:creationId xmlns:a16="http://schemas.microsoft.com/office/drawing/2014/main" id="{0BAC4A49-D8CC-53FE-109C-F88875FEC4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840" y="1366100"/>
            <a:ext cx="1469023" cy="1942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B8025EC-6223-28C9-F3AE-9F9851D2F97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11264" y="1248885"/>
            <a:ext cx="1524676" cy="240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12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BBF9F6A-ED2C-4F11-F693-A3B4815B245D}"/>
              </a:ext>
            </a:extLst>
          </p:cNvPr>
          <p:cNvSpPr txBox="1"/>
          <p:nvPr/>
        </p:nvSpPr>
        <p:spPr>
          <a:xfrm>
            <a:off x="949570" y="235578"/>
            <a:ext cx="106703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Na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monarcan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Breatannach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b’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fhaide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a’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riaghladh</a:t>
            </a:r>
            <a:endParaRPr lang="en-GB" sz="2300" dirty="0">
              <a:effectLst/>
              <a:latin typeface="ABeeZee" panose="02000000000000000000" pitchFamily="2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FC6BA6-F65E-078B-F812-7EA904F52748}"/>
              </a:ext>
            </a:extLst>
          </p:cNvPr>
          <p:cNvSpPr/>
          <p:nvPr/>
        </p:nvSpPr>
        <p:spPr>
          <a:xfrm>
            <a:off x="0" y="-49237"/>
            <a:ext cx="633046" cy="6907237"/>
          </a:xfrm>
          <a:prstGeom prst="rect">
            <a:avLst/>
          </a:prstGeom>
          <a:solidFill>
            <a:srgbClr val="D4A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21E471-A9A0-F573-132B-82EABADCA03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97" y="6274190"/>
            <a:ext cx="551023" cy="471036"/>
          </a:xfrm>
          <a:prstGeom prst="rect">
            <a:avLst/>
          </a:prstGeom>
        </p:spPr>
      </p:pic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B110EE4D-3FB6-6A3D-AF1D-837DE5DEDC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811719"/>
            <a:ext cx="7772400" cy="5462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230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AA6C1D13-CCAE-F218-93FC-7CE4BE6C144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alphaModFix amt="5000"/>
          </a:blip>
          <a:stretch>
            <a:fillRect/>
          </a:stretch>
        </p:blipFill>
        <p:spPr>
          <a:xfrm>
            <a:off x="3857427" y="-975840"/>
            <a:ext cx="8543725" cy="730350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5BD686B-C7FD-DE5F-CAF0-653AAC031313}"/>
              </a:ext>
            </a:extLst>
          </p:cNvPr>
          <p:cNvSpPr/>
          <p:nvPr/>
        </p:nvSpPr>
        <p:spPr>
          <a:xfrm>
            <a:off x="0" y="-49237"/>
            <a:ext cx="633046" cy="6907237"/>
          </a:xfrm>
          <a:prstGeom prst="rect">
            <a:avLst/>
          </a:prstGeom>
          <a:solidFill>
            <a:srgbClr val="D4A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6D6869C-8CE3-E01A-18E9-6935A29A79D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97" y="6274190"/>
            <a:ext cx="551023" cy="4710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293BA3-B38F-2D5C-C1EF-A06734C5A1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869" y="1640158"/>
            <a:ext cx="1513125" cy="6009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6C76DE7-25C9-E436-2DF3-94E61E37F98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9541" y="644790"/>
            <a:ext cx="1069633" cy="10696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5EDA53A-29D9-6048-87C4-5B85085598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43620" y="2429338"/>
            <a:ext cx="692150" cy="8191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28011EB-A133-F9BC-0916-8969CA97D70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952" y="3645646"/>
            <a:ext cx="884445" cy="8191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4ACCD62-9635-409F-D27A-8D15E9ECF88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61201" y="1601355"/>
            <a:ext cx="1753241" cy="1003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B073911-B92A-3C62-526F-4B413FF0957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20144" y="3527783"/>
            <a:ext cx="1601665" cy="59008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A40A4E4-35B7-1936-A60F-D8F99B1E290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69469" y="1815945"/>
            <a:ext cx="1206500" cy="1066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9BC04D5-4408-EBF9-9D53-3BC48C84F891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3852" y="250334"/>
            <a:ext cx="1705433" cy="16252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D75E12-9CBB-311E-EA10-0A79F5C23DA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547194" y="5254150"/>
            <a:ext cx="1123463" cy="134977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9BF748-6EDB-FD2F-DE9C-E231AB401B0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1078215">
            <a:off x="3670656" y="5983501"/>
            <a:ext cx="1623885" cy="42433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DC368D9-6691-5457-BBAB-1AC09F1D284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251735" y="4471730"/>
            <a:ext cx="1511300" cy="10033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AAAA1E7-0639-8581-A9D6-2C7B0805B34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978859">
            <a:off x="8858170" y="4225393"/>
            <a:ext cx="1460500" cy="7366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CBA9F5C-AC36-A9FB-A86D-0B7A36F1F82B}"/>
              </a:ext>
            </a:extLst>
          </p:cNvPr>
          <p:cNvSpPr txBox="1"/>
          <p:nvPr/>
        </p:nvSpPr>
        <p:spPr>
          <a:xfrm>
            <a:off x="2400778" y="1760065"/>
            <a:ext cx="2575766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Rugadh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a’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Bhanrigh</a:t>
            </a:r>
            <a:r>
              <a:rPr lang="en-GB" dirty="0">
                <a:effectLst/>
                <a:latin typeface="ABeeZee" panose="02000000000000000000" pitchFamily="2" charset="77"/>
              </a:rPr>
              <a:t> </a:t>
            </a:r>
            <a:endParaRPr lang="en-US" dirty="0">
              <a:latin typeface="ABeeZee" panose="02000000000000000000" pitchFamily="2" charset="7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7DEE5D0-87C8-91BA-8A29-DE8310188E47}"/>
              </a:ext>
            </a:extLst>
          </p:cNvPr>
          <p:cNvSpPr txBox="1"/>
          <p:nvPr/>
        </p:nvSpPr>
        <p:spPr>
          <a:xfrm>
            <a:off x="4007385" y="680000"/>
            <a:ext cx="3049132" cy="968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Sràid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Bruton, Mayfair,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Lunnainn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– an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seòladh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far an do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rugadh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a’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Bhanrigh</a:t>
            </a:r>
            <a:endParaRPr lang="en-GB" sz="1800" dirty="0">
              <a:effectLst/>
              <a:latin typeface="ABeeZee" panose="02000000000000000000" pitchFamily="2" charset="77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A1A96B-430D-C6AD-3321-5813E631779D}"/>
              </a:ext>
            </a:extLst>
          </p:cNvPr>
          <p:cNvSpPr txBox="1"/>
          <p:nvPr/>
        </p:nvSpPr>
        <p:spPr>
          <a:xfrm>
            <a:off x="2119661" y="2223672"/>
            <a:ext cx="31777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cho-là-breith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co-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là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breith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air 21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Giblean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air a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chomharrachadh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gu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poblach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san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Ògmhios</a:t>
            </a:r>
            <a:endParaRPr lang="en-GB" sz="1800" dirty="0">
              <a:effectLst/>
              <a:latin typeface="ABeeZee" panose="02000000000000000000" pitchFamily="2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224004A-2D9E-C620-403B-510D287468A8}"/>
              </a:ext>
            </a:extLst>
          </p:cNvPr>
          <p:cNvSpPr txBox="1"/>
          <p:nvPr/>
        </p:nvSpPr>
        <p:spPr>
          <a:xfrm>
            <a:off x="934131" y="4464796"/>
            <a:ext cx="208792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cead-dràibhidh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aig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a’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Bhanrigh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ceadan-dràibhidh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air an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toirt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seachad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leis a’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Bhanrigh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le sin cha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robh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fear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aice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506916-7BAF-DCAA-4B7E-74B4F42F042D}"/>
              </a:ext>
            </a:extLst>
          </p:cNvPr>
          <p:cNvSpPr txBox="1"/>
          <p:nvPr/>
        </p:nvSpPr>
        <p:spPr>
          <a:xfrm>
            <a:off x="6581297" y="2223672"/>
            <a:ext cx="25276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an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aois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nuair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chaidh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Banrigh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air 6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Gearran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1952</a:t>
            </a:r>
            <a:r>
              <a:rPr lang="en-GB" dirty="0">
                <a:effectLst/>
                <a:latin typeface="ABeeZee" panose="02000000000000000000" pitchFamily="2" charset="77"/>
              </a:rPr>
              <a:t> </a:t>
            </a:r>
            <a:endParaRPr lang="en-US" dirty="0">
              <a:latin typeface="ABeeZee" panose="02000000000000000000" pitchFamily="2" charset="7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606B572-6F4B-0192-1FA7-4B1E029F381B}"/>
              </a:ext>
            </a:extLst>
          </p:cNvPr>
          <p:cNvSpPr txBox="1"/>
          <p:nvPr/>
        </p:nvSpPr>
        <p:spPr>
          <a:xfrm>
            <a:off x="9565290" y="524259"/>
            <a:ext cx="19257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bliadhna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pòsta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aig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Philip,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Diùc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Dhùn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Èideann</a:t>
            </a:r>
            <a:endParaRPr lang="en-GB" sz="1800" dirty="0">
              <a:effectLst/>
              <a:latin typeface="ABeeZee" panose="02000000000000000000" pitchFamily="2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EC0F8CF-5BCC-B329-7955-07302918DB41}"/>
              </a:ext>
            </a:extLst>
          </p:cNvPr>
          <p:cNvSpPr txBox="1"/>
          <p:nvPr/>
        </p:nvSpPr>
        <p:spPr>
          <a:xfrm>
            <a:off x="9814150" y="2604655"/>
            <a:ext cx="19257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bliadhna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air an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rìgh-chathair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air a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chomharrachadh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 2022</a:t>
            </a:r>
            <a:r>
              <a:rPr lang="en-GB" dirty="0">
                <a:effectLst/>
              </a:rPr>
              <a:t> 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6054D1C-9783-8EA3-427B-FBC462149EDC}"/>
              </a:ext>
            </a:extLst>
          </p:cNvPr>
          <p:cNvSpPr txBox="1"/>
          <p:nvPr/>
        </p:nvSpPr>
        <p:spPr>
          <a:xfrm>
            <a:off x="6269987" y="3624258"/>
            <a:ext cx="3099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bliadhna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a’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chrùnaidh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aice</a:t>
            </a:r>
            <a:r>
              <a:rPr lang="en-GB" dirty="0">
                <a:effectLst/>
                <a:latin typeface="ABeeZee" panose="02000000000000000000" pitchFamily="2" charset="77"/>
              </a:rPr>
              <a:t> </a:t>
            </a:r>
            <a:endParaRPr lang="en-US" dirty="0">
              <a:latin typeface="ABeeZee" panose="02000000000000000000" pitchFamily="2" charset="7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A59EAC1-5050-DD30-2242-AA4CBA358CF3}"/>
              </a:ext>
            </a:extLst>
          </p:cNvPr>
          <p:cNvSpPr txBox="1"/>
          <p:nvPr/>
        </p:nvSpPr>
        <p:spPr>
          <a:xfrm>
            <a:off x="4763035" y="4443454"/>
            <a:ext cx="40210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prìomhairean</a:t>
            </a:r>
            <a:r>
              <a:rPr lang="en-GB" sz="16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san</a:t>
            </a:r>
            <a:r>
              <a:rPr lang="en-GB" sz="16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dreuchd</a:t>
            </a:r>
            <a:r>
              <a:rPr lang="en-GB" sz="16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o </a:t>
            </a:r>
            <a:r>
              <a:rPr lang="en-GB" sz="16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thòisich</a:t>
            </a:r>
            <a:r>
              <a:rPr lang="en-GB" sz="16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16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a’ </a:t>
            </a:r>
            <a:r>
              <a:rPr lang="en-GB" sz="16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riaghladh</a:t>
            </a:r>
            <a:r>
              <a:rPr lang="en-GB" sz="16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.  B’ e a’ </a:t>
            </a:r>
            <a:r>
              <a:rPr lang="en-GB" sz="16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chiad</a:t>
            </a:r>
            <a:r>
              <a:rPr lang="en-GB" sz="16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fhear</a:t>
            </a:r>
            <a:r>
              <a:rPr lang="en-GB" sz="16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Winston Churchill (1951-55), </a:t>
            </a:r>
            <a:r>
              <a:rPr lang="en-GB" sz="16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16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’s e Liz Truss am </a:t>
            </a:r>
            <a:r>
              <a:rPr lang="en-GB" sz="16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prìomhaire</a:t>
            </a:r>
            <a:r>
              <a:rPr lang="en-GB" sz="16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mu </a:t>
            </a:r>
            <a:r>
              <a:rPr lang="en-GB" sz="16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dheireadh</a:t>
            </a:r>
            <a:r>
              <a:rPr lang="en-GB" sz="16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GB" sz="1600" dirty="0">
                <a:effectLst/>
                <a:latin typeface="ABeeZee" panose="02000000000000000000" pitchFamily="2" charset="77"/>
              </a:rPr>
              <a:t> </a:t>
            </a:r>
            <a:endParaRPr lang="en-US" sz="1600" dirty="0">
              <a:latin typeface="ABeeZee" panose="02000000000000000000" pitchFamily="2" charset="77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E4C1388-E6FF-5DC4-0ABE-EEC191318B8B}"/>
              </a:ext>
            </a:extLst>
          </p:cNvPr>
          <p:cNvSpPr txBox="1"/>
          <p:nvPr/>
        </p:nvSpPr>
        <p:spPr>
          <a:xfrm>
            <a:off x="10236760" y="3996713"/>
            <a:ext cx="18316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an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aois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a’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Bhanrigh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nuair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chaochail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dirty="0">
                <a:effectLst/>
                <a:latin typeface="ABeeZee" panose="02000000000000000000" pitchFamily="2" charset="77"/>
              </a:rPr>
              <a:t> </a:t>
            </a:r>
            <a:endParaRPr lang="en-US" dirty="0">
              <a:latin typeface="ABeeZee" panose="02000000000000000000" pitchFamily="2" charset="77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41D19C3-E9C2-6A82-10DB-3BC52C21B291}"/>
              </a:ext>
            </a:extLst>
          </p:cNvPr>
          <p:cNvSpPr txBox="1"/>
          <p:nvPr/>
        </p:nvSpPr>
        <p:spPr>
          <a:xfrm>
            <a:off x="9643653" y="5467371"/>
            <a:ext cx="2769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a’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bhliadhna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chaochail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Diùc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Dhùn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Èideann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aois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99</a:t>
            </a:r>
            <a:r>
              <a:rPr lang="en-GB" dirty="0">
                <a:effectLst/>
                <a:latin typeface="ABeeZee" panose="02000000000000000000" pitchFamily="2" charset="77"/>
              </a:rPr>
              <a:t> </a:t>
            </a:r>
            <a:endParaRPr lang="en-US" dirty="0">
              <a:latin typeface="ABeeZee" panose="02000000000000000000" pitchFamily="2" charset="77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E489AD0-2F70-AFAD-C30B-3F9251C3CF2C}"/>
              </a:ext>
            </a:extLst>
          </p:cNvPr>
          <p:cNvSpPr txBox="1"/>
          <p:nvPr/>
        </p:nvSpPr>
        <p:spPr>
          <a:xfrm>
            <a:off x="5233362" y="5992974"/>
            <a:ext cx="30804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4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duine-cloinne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8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oghaichean</a:t>
            </a:r>
            <a:r>
              <a:rPr lang="en-GB" sz="18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12 </a:t>
            </a:r>
            <a:r>
              <a:rPr lang="en-GB" sz="18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iar-ogha</a:t>
            </a:r>
            <a:endParaRPr lang="en-GB" sz="1800" dirty="0">
              <a:effectLst/>
              <a:latin typeface="ABeeZee" panose="02000000000000000000" pitchFamily="2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7A23BE5-AAA1-7BB2-4F6E-43AD650CA5D0}"/>
              </a:ext>
            </a:extLst>
          </p:cNvPr>
          <p:cNvSpPr txBox="1"/>
          <p:nvPr/>
        </p:nvSpPr>
        <p:spPr>
          <a:xfrm>
            <a:off x="934131" y="224657"/>
            <a:ext cx="77552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Beatha</a:t>
            </a:r>
            <a:r>
              <a:rPr lang="en-GB" sz="2400" b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GB" sz="2400" b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Banrigh</a:t>
            </a:r>
            <a:r>
              <a:rPr lang="en-GB" sz="2400" b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b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ann</a:t>
            </a:r>
            <a:r>
              <a:rPr lang="en-GB" sz="2400" b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 </a:t>
            </a:r>
            <a:r>
              <a:rPr lang="en-GB" sz="2400" b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àireamhan</a:t>
            </a:r>
            <a:endParaRPr lang="en-GB" sz="2400" b="1" dirty="0">
              <a:effectLst/>
              <a:latin typeface="ABeeZee" panose="02000000000000000000" pitchFamily="2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96919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7313DDE-9B1D-3A94-81EE-CB42E71B8813}"/>
              </a:ext>
            </a:extLst>
          </p:cNvPr>
          <p:cNvSpPr/>
          <p:nvPr/>
        </p:nvSpPr>
        <p:spPr>
          <a:xfrm>
            <a:off x="0" y="3429001"/>
            <a:ext cx="12192000" cy="3429000"/>
          </a:xfrm>
          <a:prstGeom prst="rect">
            <a:avLst/>
          </a:prstGeom>
          <a:solidFill>
            <a:srgbClr val="D4A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C52A448-C7AA-3626-6ACA-D6E02D4184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000" y="742544"/>
            <a:ext cx="5588000" cy="1676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BC51802-6EBB-8132-0307-29C61A3E6C22}"/>
              </a:ext>
            </a:extLst>
          </p:cNvPr>
          <p:cNvSpPr txBox="1"/>
          <p:nvPr/>
        </p:nvSpPr>
        <p:spPr>
          <a:xfrm>
            <a:off x="2551889" y="4624692"/>
            <a:ext cx="70882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ABeeZee" panose="02000000000000000000" pitchFamily="2" charset="77"/>
              </a:rPr>
              <a:t>www.storlann.co.uk</a:t>
            </a:r>
          </a:p>
          <a:p>
            <a:pPr algn="ctr"/>
            <a:r>
              <a:rPr lang="en-US" sz="3200" dirty="0" err="1">
                <a:solidFill>
                  <a:schemeClr val="bg1"/>
                </a:solidFill>
                <a:latin typeface="ABeeZee" panose="02000000000000000000" pitchFamily="2" charset="77"/>
              </a:rPr>
              <a:t>www.gaelic.education</a:t>
            </a:r>
            <a:endParaRPr lang="en-US" sz="3200" dirty="0">
              <a:solidFill>
                <a:schemeClr val="bg1"/>
              </a:solidFill>
              <a:latin typeface="ABeeZee" panose="0200000000000000000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153794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ath notice, Buckingham Palace">
            <a:extLst>
              <a:ext uri="{FF2B5EF4-FFF2-40B4-BE49-F238E27FC236}">
                <a16:creationId xmlns:a16="http://schemas.microsoft.com/office/drawing/2014/main" id="{4ECA8C08-658F-E57B-0DBA-60AE737D4F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4DE9E38-090C-0324-92B2-DB903B717219}"/>
              </a:ext>
            </a:extLst>
          </p:cNvPr>
          <p:cNvSpPr txBox="1"/>
          <p:nvPr/>
        </p:nvSpPr>
        <p:spPr>
          <a:xfrm>
            <a:off x="309270" y="3340005"/>
            <a:ext cx="6425514" cy="3046219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dèidh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bàs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Banrigh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chuir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Lùchairt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Bhuckingham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sanas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air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geata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lùchairt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Chaochail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a’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Bhanrigh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gu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sìtheil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aig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Baile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Mhorail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feasgar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an-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diugh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Fuirichidh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Rìgh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a’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Bhanrigh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Chèile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aig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Baile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Mhorail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a-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nochd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tillidh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iad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Lunnainn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a-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màireach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.”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8ACE052-FF57-1910-A91F-ACED27063331}"/>
              </a:ext>
            </a:extLst>
          </p:cNvPr>
          <p:cNvSpPr/>
          <p:nvPr/>
        </p:nvSpPr>
        <p:spPr>
          <a:xfrm>
            <a:off x="1" y="6674069"/>
            <a:ext cx="12191999" cy="183931"/>
          </a:xfrm>
          <a:prstGeom prst="rect">
            <a:avLst/>
          </a:prstGeom>
          <a:solidFill>
            <a:srgbClr val="D4A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4D6A3BF-26A8-8DB2-6F2F-DBF2D031FE0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6956" y="5785197"/>
            <a:ext cx="551827" cy="79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223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erson in a suit&#10;&#10;Description automatically generated with medium confidence">
            <a:extLst>
              <a:ext uri="{FF2B5EF4-FFF2-40B4-BE49-F238E27FC236}">
                <a16:creationId xmlns:a16="http://schemas.microsoft.com/office/drawing/2014/main" id="{E999F8AF-042A-1E25-70D7-3E4B7AC374B6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1998" cy="68579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76EFF6A-3C62-56CD-C49E-C32B2FF25661}"/>
              </a:ext>
            </a:extLst>
          </p:cNvPr>
          <p:cNvSpPr txBox="1"/>
          <p:nvPr/>
        </p:nvSpPr>
        <p:spPr>
          <a:xfrm>
            <a:off x="303320" y="328230"/>
            <a:ext cx="8464543" cy="6166881"/>
          </a:xfrm>
          <a:prstGeom prst="rect">
            <a:avLst/>
          </a:prstGeom>
          <a:solidFill>
            <a:srgbClr val="FFFFFF">
              <a:alpha val="75294"/>
            </a:srgbClr>
          </a:solidFill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Chaidh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Teàrlach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Diùc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Cùirn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Prionnsa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Cuimrigh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am mac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bu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shine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aig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a’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Bhanrigh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na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Rìgh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Teàrlach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III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aig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bàs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mhàthar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. Mu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bhàs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mhàthar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thuirt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e: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Tha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bàs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mo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mhàthar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ionmhainn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A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Mòrachd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a’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Bhanrigh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na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àm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air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leth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brònach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dhòmhsa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do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gach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neach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san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teaghlach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agam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Tha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sinn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gu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mòr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a’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caoidh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monarc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gràdhach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màthair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ionmhainn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Tha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fios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agam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gun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toir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bàs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buaidh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mhòr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air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daoine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air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feadh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dùthcha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nan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Rìoghachdan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 Co-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fhlaitheis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air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daoine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gun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àireamh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air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feadh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 t-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saoghail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Aig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àm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seo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anns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am bi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caoidh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atharrachadh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bidh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e na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chofhurtachd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thaic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dhomh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fhìn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don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teaghlach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agam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gu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bheil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fios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againn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gun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robh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spèis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gràdh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mòr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aig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daoine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fad is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farsaing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don </a:t>
            </a:r>
            <a:r>
              <a:rPr lang="en-GB" sz="2300" i="1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Bhanrigh</a:t>
            </a:r>
            <a:r>
              <a:rPr lang="en-GB" sz="2300" i="1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.”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2CA91DA-DAD9-EE7D-B1E7-974FFB8322BC}"/>
              </a:ext>
            </a:extLst>
          </p:cNvPr>
          <p:cNvSpPr/>
          <p:nvPr/>
        </p:nvSpPr>
        <p:spPr>
          <a:xfrm>
            <a:off x="1" y="6674069"/>
            <a:ext cx="12191999" cy="183931"/>
          </a:xfrm>
          <a:prstGeom prst="rect">
            <a:avLst/>
          </a:prstGeom>
          <a:solidFill>
            <a:srgbClr val="D4A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4903D8A-F47C-6B51-1457-1B88FDF7890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6956" y="5785197"/>
            <a:ext cx="551827" cy="797010"/>
          </a:xfrm>
          <a:prstGeom prst="rect">
            <a:avLst/>
          </a:prstGeom>
        </p:spPr>
      </p:pic>
      <p:pic>
        <p:nvPicPr>
          <p:cNvPr id="9" name="Picture 8" descr="A person in a suit&#10;&#10;Description automatically generated with medium confidence">
            <a:extLst>
              <a:ext uri="{FF2B5EF4-FFF2-40B4-BE49-F238E27FC236}">
                <a16:creationId xmlns:a16="http://schemas.microsoft.com/office/drawing/2014/main" id="{8B7866EF-46E1-5AD2-DD01-9A435FFEE22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1935" y="2496165"/>
            <a:ext cx="3316745" cy="186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9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building, outdoor, street, city&#10;&#10;Description automatically generated">
            <a:extLst>
              <a:ext uri="{FF2B5EF4-FFF2-40B4-BE49-F238E27FC236}">
                <a16:creationId xmlns:a16="http://schemas.microsoft.com/office/drawing/2014/main" id="{4B67A4F8-2C1A-BF59-5587-32D15CA5B8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E09780F-4623-9267-CF69-33AF53ED0BE6}"/>
              </a:ext>
            </a:extLst>
          </p:cNvPr>
          <p:cNvSpPr txBox="1"/>
          <p:nvPr/>
        </p:nvSpPr>
        <p:spPr>
          <a:xfrm>
            <a:off x="269849" y="4002500"/>
            <a:ext cx="7836533" cy="2153282"/>
          </a:xfrm>
          <a:prstGeom prst="rect">
            <a:avLst/>
          </a:prstGeom>
          <a:solidFill>
            <a:srgbClr val="FFFFFF">
              <a:alpha val="75294"/>
            </a:srgbClr>
          </a:solidFill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Cha do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rugadh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a’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Bhanrigh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ann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lùchairt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ach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ann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taigh-baile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ann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am Mayfair air 21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Giblean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1926.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B’ e a h-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athair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dàrna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mac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aig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Rìgh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Deòrsa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V,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le sin cha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robh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dùil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idir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gum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biodh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Banrigh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. Cha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robh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ann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loidhne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oighrean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a’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chrùin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098" name="Picture 2" descr="How Did King George V Really Die? | Britannica">
            <a:extLst>
              <a:ext uri="{FF2B5EF4-FFF2-40B4-BE49-F238E27FC236}">
                <a16:creationId xmlns:a16="http://schemas.microsoft.com/office/drawing/2014/main" id="{1DBE5624-B710-7C2C-DCF0-4CF53BF6CF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9191" y="528728"/>
            <a:ext cx="2871043" cy="21532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771C001-C96B-C16B-D85A-C61D4693A9F9}"/>
              </a:ext>
            </a:extLst>
          </p:cNvPr>
          <p:cNvSpPr/>
          <p:nvPr/>
        </p:nvSpPr>
        <p:spPr>
          <a:xfrm>
            <a:off x="1" y="6674069"/>
            <a:ext cx="12191999" cy="183931"/>
          </a:xfrm>
          <a:prstGeom prst="rect">
            <a:avLst/>
          </a:prstGeom>
          <a:solidFill>
            <a:srgbClr val="D4A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E3E53C3-922F-E2DE-43C7-4458E7A1B7B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6956" y="5785197"/>
            <a:ext cx="551827" cy="797010"/>
          </a:xfrm>
          <a:prstGeom prst="rect">
            <a:avLst/>
          </a:prstGeom>
        </p:spPr>
      </p:pic>
      <p:pic>
        <p:nvPicPr>
          <p:cNvPr id="4104" name="Picture 8" descr="How the Queen learned her father had died – and that she had acceded to the  throne | The Independent">
            <a:extLst>
              <a:ext uri="{FF2B5EF4-FFF2-40B4-BE49-F238E27FC236}">
                <a16:creationId xmlns:a16="http://schemas.microsoft.com/office/drawing/2014/main" id="{F58BCED8-DF27-CA4C-8D00-F6B5A11BB2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9190" y="3172256"/>
            <a:ext cx="2871043" cy="21226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12619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nside Traitor King and the Case That Edward VIII Was a Nazi Sympathizer |  Vanity Fair">
            <a:extLst>
              <a:ext uri="{FF2B5EF4-FFF2-40B4-BE49-F238E27FC236}">
                <a16:creationId xmlns:a16="http://schemas.microsoft.com/office/drawing/2014/main" id="{54878ADB-C156-62BB-F069-8B679FE07B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254262"/>
            <a:ext cx="12192000" cy="8131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742DAEB-55C5-B6E8-3084-FAE7AF4C9284}"/>
              </a:ext>
            </a:extLst>
          </p:cNvPr>
          <p:cNvSpPr/>
          <p:nvPr/>
        </p:nvSpPr>
        <p:spPr>
          <a:xfrm>
            <a:off x="1" y="6674069"/>
            <a:ext cx="12191999" cy="183931"/>
          </a:xfrm>
          <a:prstGeom prst="rect">
            <a:avLst/>
          </a:prstGeom>
          <a:solidFill>
            <a:srgbClr val="D4A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021214-0746-4A5A-D4EE-0F8338A4AD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6956" y="5785197"/>
            <a:ext cx="551827" cy="7970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FAE2607-FAD0-9817-345C-479C6724503B}"/>
              </a:ext>
            </a:extLst>
          </p:cNvPr>
          <p:cNvSpPr txBox="1"/>
          <p:nvPr/>
        </p:nvSpPr>
        <p:spPr>
          <a:xfrm>
            <a:off x="363167" y="3320375"/>
            <a:ext cx="10064884" cy="2932149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dùil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nuair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chaochladh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Rìgh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Deòrsa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V, gun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tigeadh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mhac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bu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shine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às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dhèidh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na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Rìgh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Eideard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VIII.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Nuair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chaochail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Rìgh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Deòrsa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V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anns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Fhaoilleach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1936,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chaidh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mhac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Rìgh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Eideard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VIII.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Mus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robh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bliadhna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seachad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cho-dhùin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nach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b’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urrainn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dha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seirbheis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thoirt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Rìgh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tuilleadh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; an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àite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sin,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phòs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e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leannan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Wallis Simpson,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chaidh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iad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dh’fhuireach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dhan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Fhraing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76342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50 facts about The Queen's Coronation | The Royal Family">
            <a:extLst>
              <a:ext uri="{FF2B5EF4-FFF2-40B4-BE49-F238E27FC236}">
                <a16:creationId xmlns:a16="http://schemas.microsoft.com/office/drawing/2014/main" id="{EF599057-E28A-9E59-15A4-86D4DFE8F5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674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4119902-BC9B-A79C-CE8E-AB51A4F6FB8C}"/>
              </a:ext>
            </a:extLst>
          </p:cNvPr>
          <p:cNvSpPr txBox="1"/>
          <p:nvPr/>
        </p:nvSpPr>
        <p:spPr>
          <a:xfrm>
            <a:off x="3424136" y="2516221"/>
            <a:ext cx="8368733" cy="3792128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Mar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thoradh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air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seo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gun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dùil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ris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chaidh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bhràthair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athair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 Bana-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phrionnsa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Ealasaid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na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Rìgh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Deòrsa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VI.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Thug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Rìgh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Deòrsa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VI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seirbheis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don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dùthaich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gus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 do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chaochail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e air 2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Gearran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1952.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Leis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nach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robh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mic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aig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Rìgh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Deòrsa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VI,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chaidh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a’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Bhana-phrionnsa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Ealasaid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an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tè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bu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shine den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dithis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nighean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aige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na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Banrigh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air an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Rìoghachd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Aonaichte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air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rìoghachdan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a’ Cho-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fhlaitheis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aig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aois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25.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Chaidh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crùnadh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Ealasaid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II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chumail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air 2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Ògmhios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1953.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6A30ED-0FA9-9232-27E6-0F8ECF1DAC9B}"/>
              </a:ext>
            </a:extLst>
          </p:cNvPr>
          <p:cNvSpPr/>
          <p:nvPr/>
        </p:nvSpPr>
        <p:spPr>
          <a:xfrm>
            <a:off x="1" y="6674069"/>
            <a:ext cx="12191999" cy="183931"/>
          </a:xfrm>
          <a:prstGeom prst="rect">
            <a:avLst/>
          </a:prstGeom>
          <a:solidFill>
            <a:srgbClr val="D4A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28787A-FB97-0AF3-51B6-8C280B18B25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6956" y="5785197"/>
            <a:ext cx="551827" cy="79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254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The story behind the portrait of the Queen the palace used to announce her  death | Queen Elizabeth II | The Guardian">
            <a:extLst>
              <a:ext uri="{FF2B5EF4-FFF2-40B4-BE49-F238E27FC236}">
                <a16:creationId xmlns:a16="http://schemas.microsoft.com/office/drawing/2014/main" id="{2F1BF77A-79BF-EEA3-BA65-4A70AC6A8E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F3C9E69-5565-BC03-D56C-7A1020D78103}"/>
              </a:ext>
            </a:extLst>
          </p:cNvPr>
          <p:cNvSpPr/>
          <p:nvPr/>
        </p:nvSpPr>
        <p:spPr>
          <a:xfrm>
            <a:off x="1" y="6674069"/>
            <a:ext cx="12191999" cy="183931"/>
          </a:xfrm>
          <a:prstGeom prst="rect">
            <a:avLst/>
          </a:prstGeom>
          <a:solidFill>
            <a:srgbClr val="D4A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044349-9E14-04AD-63E5-023A4AD3D08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6956" y="5785197"/>
            <a:ext cx="551827" cy="7970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BA0AA2F-517F-B64F-488F-9C58AF517A64}"/>
              </a:ext>
            </a:extLst>
          </p:cNvPr>
          <p:cNvSpPr txBox="1"/>
          <p:nvPr/>
        </p:nvSpPr>
        <p:spPr>
          <a:xfrm>
            <a:off x="330742" y="3429000"/>
            <a:ext cx="4591454" cy="2923877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Thug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seirbheis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mar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Bhanrigh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airson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70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bliadhna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214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lathaichean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. B’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am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monarc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Breatannach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b’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fhaide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a’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riaghladh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riamh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b’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ceannard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stàite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boireann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b’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fhaide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chaidh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chlàradh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ann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eachdraidh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16020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large crowd of people in front of a monument&#10;&#10;Description automatically generated with medium confidence">
            <a:extLst>
              <a:ext uri="{FF2B5EF4-FFF2-40B4-BE49-F238E27FC236}">
                <a16:creationId xmlns:a16="http://schemas.microsoft.com/office/drawing/2014/main" id="{305AAB50-0FD7-32E5-5F4B-0BCFB526F1B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184052"/>
            <a:ext cx="12191998" cy="813080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4CDA781-FC3D-C28B-F64A-D3DCCAC067F6}"/>
              </a:ext>
            </a:extLst>
          </p:cNvPr>
          <p:cNvSpPr txBox="1"/>
          <p:nvPr/>
        </p:nvSpPr>
        <p:spPr>
          <a:xfrm>
            <a:off x="428017" y="2265267"/>
            <a:ext cx="5214025" cy="3985706"/>
          </a:xfrm>
          <a:prstGeom prst="rect">
            <a:avLst/>
          </a:prstGeom>
          <a:solidFill>
            <a:srgbClr val="FFFFFF">
              <a:alpha val="75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Chaidh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Iubailidh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Platanum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Ealasaid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II 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chomharrachadh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san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RA le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saor-làithean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poblach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bho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2-5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Ògmhios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2022.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mòran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thachartasan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ann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eadar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lasadh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leusan-aigheir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air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feadh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dùthcha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seirbheis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taingealachd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ann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an Cathair-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eaglais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Naomh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Phòil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cuirm-chiùil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bheò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air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beulaibh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Lùchairt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Bhuckingham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agus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caismeachd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Iubailidh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300" dirty="0" err="1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Platanum</a:t>
            </a:r>
            <a:r>
              <a:rPr lang="en-GB" sz="2300" dirty="0">
                <a:effectLst/>
                <a:latin typeface="ABeeZee" panose="02000000000000000000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F8898BF-348B-68B6-6D89-38B24DC9C99C}"/>
              </a:ext>
            </a:extLst>
          </p:cNvPr>
          <p:cNvSpPr/>
          <p:nvPr/>
        </p:nvSpPr>
        <p:spPr>
          <a:xfrm>
            <a:off x="1" y="6674069"/>
            <a:ext cx="12191999" cy="183931"/>
          </a:xfrm>
          <a:prstGeom prst="rect">
            <a:avLst/>
          </a:prstGeom>
          <a:solidFill>
            <a:srgbClr val="D4A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09146F9-F461-7F14-DA64-86916CD2661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6956" y="5785197"/>
            <a:ext cx="551827" cy="7970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97FE6B8-F8C7-DE1B-E421-2FA41CDD8B9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2482" y="775283"/>
            <a:ext cx="1789560" cy="106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227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12335</TotalTime>
  <Words>1350</Words>
  <Application>Microsoft Macintosh PowerPoint</Application>
  <PresentationFormat>Widescreen</PresentationFormat>
  <Paragraphs>74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Calibri Light</vt:lpstr>
      <vt:lpstr>Times New Roman</vt:lpstr>
      <vt:lpstr>ABeeZee</vt:lpstr>
      <vt:lpstr>Calibri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Neil Smith</dc:creator>
  <cp:lastModifiedBy>Neil Smith</cp:lastModifiedBy>
  <cp:revision>33</cp:revision>
  <dcterms:created xsi:type="dcterms:W3CDTF">2022-09-16T13:44:07Z</dcterms:created>
  <dcterms:modified xsi:type="dcterms:W3CDTF">2022-09-29T14:01:52Z</dcterms:modified>
</cp:coreProperties>
</file>