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12192000" cy="6858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Calibri Light" panose="020F0302020204030204" pitchFamily="34" charset="0"/>
      <p:regular r:id="rId15"/>
      <p:italic r:id="rId16"/>
    </p:embeddedFont>
    <p:embeddedFont>
      <p:font typeface="Sassoon Primary" panose="020B0503020103030203" pitchFamily="34" charset="77"/>
      <p:regular r:id="rId17"/>
      <p:bold r:id="rId18"/>
    </p:embeddedFont>
  </p:embeddedFontLst>
  <p:defaultTextStyle>
    <a:defPPr>
      <a:defRPr lang="en-US"/>
    </a:defPPr>
    <a:lvl1pPr marL="0" lvl="0" algn="l" rtl="0">
      <a:defRPr lang="en-US" sz="1800" dirty="0">
        <a:solidFill>
          <a:schemeClr val="tx1"/>
        </a:solidFill>
        <a:latin typeface="+mn-lt"/>
      </a:defRPr>
    </a:lvl1pPr>
    <a:lvl2pPr marL="457200" lvl="1" algn="l" rtl="0">
      <a:defRPr lang="en-US" sz="1800" dirty="0">
        <a:solidFill>
          <a:schemeClr val="tx1"/>
        </a:solidFill>
        <a:latin typeface="+mn-lt"/>
      </a:defRPr>
    </a:lvl2pPr>
    <a:lvl3pPr marL="914400" lvl="2" algn="l" rtl="0">
      <a:defRPr lang="en-US" sz="1800" dirty="0">
        <a:solidFill>
          <a:schemeClr val="tx1"/>
        </a:solidFill>
        <a:latin typeface="+mn-lt"/>
      </a:defRPr>
    </a:lvl3pPr>
    <a:lvl4pPr marL="1371600" lvl="3" algn="l" rtl="0">
      <a:defRPr lang="en-US" sz="1800" dirty="0">
        <a:solidFill>
          <a:schemeClr val="tx1"/>
        </a:solidFill>
        <a:latin typeface="+mn-lt"/>
      </a:defRPr>
    </a:lvl4pPr>
    <a:lvl5pPr marL="1828800" lvl="4" algn="l" rtl="0">
      <a:defRPr lang="en-US" sz="1800" dirty="0">
        <a:solidFill>
          <a:schemeClr val="tx1"/>
        </a:solidFill>
        <a:latin typeface="+mn-lt"/>
      </a:defRPr>
    </a:lvl5pPr>
    <a:lvl6pPr marL="2286000" lvl="5" algn="l" rtl="0">
      <a:defRPr lang="en-US" sz="1800" dirty="0">
        <a:solidFill>
          <a:schemeClr val="tx1"/>
        </a:solidFill>
        <a:latin typeface="+mn-lt"/>
      </a:defRPr>
    </a:lvl6pPr>
    <a:lvl7pPr marL="2743200" lvl="6" algn="l" rtl="0">
      <a:defRPr lang="en-US" sz="1800" dirty="0">
        <a:solidFill>
          <a:schemeClr val="tx1"/>
        </a:solidFill>
        <a:latin typeface="+mn-lt"/>
      </a:defRPr>
    </a:lvl7pPr>
    <a:lvl8pPr marL="3200400" lvl="7" algn="l" rtl="0">
      <a:defRPr lang="en-US" sz="1800" dirty="0">
        <a:solidFill>
          <a:schemeClr val="tx1"/>
        </a:solidFill>
        <a:latin typeface="+mn-lt"/>
      </a:defRPr>
    </a:lvl8pPr>
    <a:lvl9pPr marL="3657600" lvl="8" algn="l" rtl="0">
      <a:defRPr lang="en-US" sz="1800" dirty="0">
        <a:solidFill>
          <a:schemeClr val="tx1"/>
        </a:solidFill>
        <a:latin typeface="+mn-lt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6D921FF-5F75-476C-94A0-8E00278092FA}" styleName="Medium Style 2 - Accent 1">
    <a:wholeTbl>
      <a:tcTxStyle>
        <a:fontRef idx="minor">
          <a:srgbClr val="000000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rgbClr val="000000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srgbClr val="000000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94"/>
  </p:normalViewPr>
  <p:slideViewPr>
    <p:cSldViewPr>
      <p:cViewPr varScale="1">
        <p:scale>
          <a:sx n="117" d="100"/>
          <a:sy n="117" d="100"/>
        </p:scale>
        <p:origin x="1696" y="168"/>
      </p:cViewPr>
      <p:guideLst>
        <p:guide orient="horz" pos="216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65459-4C01-9248-BDAA-F28591FAF6F5}" type="datetimeFigureOut">
              <a:rPr lang="en-US" smtClean="0"/>
              <a:t>5/22/20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327042-6B61-B148-8485-8BBBFAA13D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321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vert="horz" rtlCol="0" anchor="b"/>
          <a:lstStyle>
            <a:lvl1pPr lvl="0" algn="ctr">
              <a:defRPr lang="en-US" sz="4500" dirty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 rtlCol="0"/>
          <a:lstStyle>
            <a:lvl1pPr marL="0" lvl="0" indent="0" algn="ctr">
              <a:buNone/>
              <a:defRPr lang="en-US" sz="1800" dirty="0"/>
            </a:lvl1pPr>
            <a:lvl2pPr marL="342900" lvl="1" indent="0" algn="ctr">
              <a:buNone/>
              <a:defRPr lang="en-US" sz="1500" dirty="0"/>
            </a:lvl2pPr>
            <a:lvl3pPr marL="685800" lvl="2" indent="0" algn="ctr">
              <a:buNone/>
              <a:defRPr lang="en-US" sz="1350" dirty="0"/>
            </a:lvl3pPr>
            <a:lvl4pPr marL="1028700" lvl="3" indent="0" algn="ctr">
              <a:buNone/>
              <a:defRPr lang="en-US" sz="1200" dirty="0"/>
            </a:lvl4pPr>
            <a:lvl5pPr marL="1371600" lvl="4" indent="0" algn="ctr">
              <a:buNone/>
              <a:defRPr lang="en-US" sz="1200" dirty="0"/>
            </a:lvl5pPr>
            <a:lvl6pPr marL="1714500" lvl="5" indent="0" algn="ctr">
              <a:buNone/>
              <a:defRPr lang="en-US" sz="1200" dirty="0"/>
            </a:lvl6pPr>
            <a:lvl7pPr marL="2057400" lvl="6" indent="0" algn="ctr">
              <a:buNone/>
              <a:defRPr lang="en-US" sz="1200" dirty="0"/>
            </a:lvl7pPr>
            <a:lvl8pPr marL="2400300" lvl="7" indent="0" algn="ctr">
              <a:buNone/>
              <a:defRPr lang="en-US" sz="1200" dirty="0"/>
            </a:lvl8pPr>
            <a:lvl9pPr marL="2743200" lvl="8" indent="0" algn="ctr">
              <a:buNone/>
              <a:defRPr lang="en-US" sz="1200" dirty="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rtlCol="0"/>
          <a:lstStyle/>
          <a:p>
            <a:fld id="{8F0E4B2E-9D95-43AF-B5D0-DF9B080BD800}" type="datetime1">
              <a:t>5/22/20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rtlCol="0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rtlCol="0"/>
          <a:lstStyle/>
          <a:p>
            <a:fld id="{F722279E-AEDD-4B9A-B6BF-076B8A6DAAA4}" type="slidenum"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rtlCol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rtlCol="0"/>
          <a:lstStyle/>
          <a:p>
            <a:fld id="{2DC162BF-E11A-4C71-93FB-70DCA761B75B}" type="datetime1">
              <a:t>5/22/20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rtlCol="0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rtlCol="0"/>
          <a:lstStyle/>
          <a:p>
            <a:fld id="{1ACDA49D-DC9C-4527-8F08-B35D073881D1}" type="slidenum"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horz" rtlCol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horz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rtlCol="0"/>
          <a:lstStyle/>
          <a:p>
            <a:fld id="{5528AB7F-FF60-4D82-BA46-36322DBD9F33}" type="datetime1">
              <a:t>5/22/20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rtlCol="0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rtlCol="0"/>
          <a:lstStyle/>
          <a:p>
            <a:fld id="{4D68C8F1-5E1F-4137-836F-BC77FB443130}" type="slidenum"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rtlCol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rtlCol="0"/>
          <a:lstStyle/>
          <a:p>
            <a:fld id="{3DFBCEA3-1778-454C-87A7-F11A3053EAB3}" type="datetime1">
              <a:t>5/22/20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rtlCol="0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rtlCol="0"/>
          <a:lstStyle/>
          <a:p>
            <a:fld id="{AD493F75-F701-48A1-88A6-EEC6CBE8D762}" type="slidenum"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709739"/>
            <a:ext cx="7886700" cy="2852737"/>
          </a:xfrm>
          <a:prstGeom prst="rect">
            <a:avLst/>
          </a:prstGeom>
        </p:spPr>
        <p:txBody>
          <a:bodyPr vert="horz" rtlCol="0" anchor="b"/>
          <a:lstStyle>
            <a:lvl1pPr lvl="0">
              <a:defRPr lang="en-US" sz="4500" dirty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4589464"/>
            <a:ext cx="7886700" cy="1500187"/>
          </a:xfrm>
          <a:prstGeom prst="rect">
            <a:avLst/>
          </a:prstGeom>
        </p:spPr>
        <p:txBody>
          <a:bodyPr rtlCol="0"/>
          <a:lstStyle>
            <a:lvl1pPr marL="0" lvl="0" indent="0">
              <a:buNone/>
              <a:defRPr lang="en-US" sz="1800" dirty="0">
                <a:solidFill>
                  <a:schemeClr val="tx1">
                    <a:tint val="75000"/>
                  </a:schemeClr>
                </a:solidFill>
              </a:defRPr>
            </a:lvl1pPr>
            <a:lvl2pPr marL="342900" lvl="1" indent="0">
              <a:buNone/>
              <a:defRPr lang="en-US" sz="1500" dirty="0">
                <a:solidFill>
                  <a:schemeClr val="tx1">
                    <a:tint val="75000"/>
                  </a:schemeClr>
                </a:solidFill>
              </a:defRPr>
            </a:lvl2pPr>
            <a:lvl3pPr marL="685800" lvl="2" indent="0">
              <a:buNone/>
              <a:defRPr lang="en-US" sz="1350" dirty="0">
                <a:solidFill>
                  <a:schemeClr val="tx1">
                    <a:tint val="75000"/>
                  </a:schemeClr>
                </a:solidFill>
              </a:defRPr>
            </a:lvl3pPr>
            <a:lvl4pPr marL="1028700" lvl="3" indent="0">
              <a:buNone/>
              <a:defRPr lang="en-US" sz="1200" dirty="0">
                <a:solidFill>
                  <a:schemeClr val="tx1">
                    <a:tint val="75000"/>
                  </a:schemeClr>
                </a:solidFill>
              </a:defRPr>
            </a:lvl4pPr>
            <a:lvl5pPr marL="1371600" lvl="4" indent="0">
              <a:buNone/>
              <a:defRPr lang="en-US" sz="1200" dirty="0">
                <a:solidFill>
                  <a:schemeClr val="tx1">
                    <a:tint val="75000"/>
                  </a:schemeClr>
                </a:solidFill>
              </a:defRPr>
            </a:lvl5pPr>
            <a:lvl6pPr marL="1714500" lvl="5" indent="0">
              <a:buNone/>
              <a:defRPr lang="en-US" sz="1200" dirty="0">
                <a:solidFill>
                  <a:schemeClr val="tx1">
                    <a:tint val="75000"/>
                  </a:schemeClr>
                </a:solidFill>
              </a:defRPr>
            </a:lvl6pPr>
            <a:lvl7pPr marL="2057400" lvl="6" indent="0">
              <a:buNone/>
              <a:defRPr lang="en-US" sz="1200" dirty="0">
                <a:solidFill>
                  <a:schemeClr val="tx1">
                    <a:tint val="75000"/>
                  </a:schemeClr>
                </a:solidFill>
              </a:defRPr>
            </a:lvl7pPr>
            <a:lvl8pPr marL="2400300" lvl="7" indent="0">
              <a:buNone/>
              <a:defRPr lang="en-US" sz="1200" dirty="0">
                <a:solidFill>
                  <a:schemeClr val="tx1">
                    <a:tint val="75000"/>
                  </a:schemeClr>
                </a:solidFill>
              </a:defRPr>
            </a:lvl8pPr>
            <a:lvl9pPr marL="2743200" lvl="8" indent="0">
              <a:buNone/>
              <a:defRPr lang="en-US" sz="1200" dirty="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rtlCol="0"/>
          <a:lstStyle/>
          <a:p>
            <a:fld id="{BD586A64-6F4A-464B-AFFC-0A35F4443BEB}" type="datetime1">
              <a:t>5/22/20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rtlCol="0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rtlCol="0"/>
          <a:lstStyle/>
          <a:p>
            <a:fld id="{476FD882-1AA9-40E3-82F1-11601CC7992E}" type="slidenum"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rtlCol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rtlCol="0"/>
          <a:lstStyle/>
          <a:p>
            <a:fld id="{C967C585-F18A-49BF-BD00-C1DD97B5E945}" type="datetime1">
              <a:t>5/22/20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rtlCol="0"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rtlCol="0"/>
          <a:lstStyle/>
          <a:p>
            <a:fld id="{C8025987-D617-4990-82A2-70AC6FC15B31}" type="slidenum"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 rtlCol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vert="horz" rtlCol="0" anchor="b"/>
          <a:lstStyle>
            <a:lvl1pPr marL="0" lvl="0" indent="0">
              <a:buNone/>
              <a:defRPr lang="en-US" sz="1800" b="1" dirty="0">
                <a:latin typeface="+mn-lt"/>
              </a:defRPr>
            </a:lvl1pPr>
            <a:lvl2pPr marL="342900" lvl="1" indent="0">
              <a:buNone/>
              <a:defRPr lang="en-US" sz="1500" b="1" dirty="0">
                <a:latin typeface="+mn-lt"/>
              </a:defRPr>
            </a:lvl2pPr>
            <a:lvl3pPr marL="685800" lvl="2" indent="0">
              <a:buNone/>
              <a:defRPr lang="en-US" sz="1350" b="1" dirty="0">
                <a:latin typeface="+mn-lt"/>
              </a:defRPr>
            </a:lvl3pPr>
            <a:lvl4pPr marL="1028700" lvl="3" indent="0">
              <a:buNone/>
              <a:defRPr lang="en-US" sz="1200" b="1" dirty="0">
                <a:latin typeface="+mn-lt"/>
              </a:defRPr>
            </a:lvl4pPr>
            <a:lvl5pPr marL="1371600" lvl="4" indent="0">
              <a:buNone/>
              <a:defRPr lang="en-US" sz="1200" b="1" dirty="0">
                <a:latin typeface="+mn-lt"/>
              </a:defRPr>
            </a:lvl5pPr>
            <a:lvl6pPr marL="1714500" lvl="5" indent="0">
              <a:buNone/>
              <a:defRPr lang="en-US" sz="1200" b="1" dirty="0">
                <a:latin typeface="+mn-lt"/>
              </a:defRPr>
            </a:lvl6pPr>
            <a:lvl7pPr marL="2057400" lvl="6" indent="0">
              <a:buNone/>
              <a:defRPr lang="en-US" sz="1200" b="1" dirty="0">
                <a:latin typeface="+mn-lt"/>
              </a:defRPr>
            </a:lvl7pPr>
            <a:lvl8pPr marL="2400300" lvl="7" indent="0">
              <a:buNone/>
              <a:defRPr lang="en-US" sz="1200" b="1" dirty="0">
                <a:latin typeface="+mn-lt"/>
              </a:defRPr>
            </a:lvl8pPr>
            <a:lvl9pPr marL="2743200" lvl="8" indent="0">
              <a:buNone/>
              <a:defRPr lang="en-US" sz="1200" b="1" dirty="0">
                <a:latin typeface="+mn-lt"/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3"/>
          </p:nvPr>
        </p:nvSpPr>
        <p:spPr>
          <a:xfrm>
            <a:off x="4629151" y="1681163"/>
            <a:ext cx="3887390" cy="823912"/>
          </a:xfrm>
          <a:prstGeom prst="rect">
            <a:avLst/>
          </a:prstGeom>
        </p:spPr>
        <p:txBody>
          <a:bodyPr vert="horz" rtlCol="0" anchor="b"/>
          <a:lstStyle>
            <a:lvl1pPr marL="0" lvl="0" indent="0">
              <a:buNone/>
              <a:defRPr lang="en-US" sz="1800" b="1" dirty="0">
                <a:latin typeface="+mn-lt"/>
              </a:defRPr>
            </a:lvl1pPr>
            <a:lvl2pPr marL="342900" lvl="1" indent="0">
              <a:buNone/>
              <a:defRPr lang="en-US" sz="1500" b="1" dirty="0">
                <a:latin typeface="+mn-lt"/>
              </a:defRPr>
            </a:lvl2pPr>
            <a:lvl3pPr marL="685800" lvl="2" indent="0">
              <a:buNone/>
              <a:defRPr lang="en-US" sz="1350" b="1" dirty="0">
                <a:latin typeface="+mn-lt"/>
              </a:defRPr>
            </a:lvl3pPr>
            <a:lvl4pPr marL="1028700" lvl="3" indent="0">
              <a:buNone/>
              <a:defRPr lang="en-US" sz="1200" b="1" dirty="0">
                <a:latin typeface="+mn-lt"/>
              </a:defRPr>
            </a:lvl4pPr>
            <a:lvl5pPr marL="1371600" lvl="4" indent="0">
              <a:buNone/>
              <a:defRPr lang="en-US" sz="1200" b="1" dirty="0">
                <a:latin typeface="+mn-lt"/>
              </a:defRPr>
            </a:lvl5pPr>
            <a:lvl6pPr marL="1714500" lvl="5" indent="0">
              <a:buNone/>
              <a:defRPr lang="en-US" sz="1200" b="1" dirty="0">
                <a:latin typeface="+mn-lt"/>
              </a:defRPr>
            </a:lvl6pPr>
            <a:lvl7pPr marL="2057400" lvl="6" indent="0">
              <a:buNone/>
              <a:defRPr lang="en-US" sz="1200" b="1" dirty="0">
                <a:latin typeface="+mn-lt"/>
              </a:defRPr>
            </a:lvl7pPr>
            <a:lvl8pPr marL="2400300" lvl="7" indent="0">
              <a:buNone/>
              <a:defRPr lang="en-US" sz="1200" b="1" dirty="0">
                <a:latin typeface="+mn-lt"/>
              </a:defRPr>
            </a:lvl8pPr>
            <a:lvl9pPr marL="2743200" lvl="8" indent="0">
              <a:buNone/>
              <a:defRPr lang="en-US" sz="1200" b="1" dirty="0">
                <a:latin typeface="+mn-lt"/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4"/>
          </p:nvPr>
        </p:nvSpPr>
        <p:spPr>
          <a:xfrm>
            <a:off x="4629151" y="2505075"/>
            <a:ext cx="3887390" cy="3684588"/>
          </a:xfrm>
          <a:prstGeom prst="rect">
            <a:avLst/>
          </a:prstGeom>
        </p:spPr>
        <p:txBody>
          <a:bodyPr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rtlCol="0"/>
          <a:lstStyle/>
          <a:p>
            <a:fld id="{E099D36B-3AAE-42A8-BB4B-069ECDC20A74}" type="datetime1">
              <a:t>5/22/20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rtlCol="0"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rtlCol="0"/>
          <a:lstStyle/>
          <a:p>
            <a:fld id="{B8870107-0806-4B77-8C29-EAC68E3C5BFB}" type="slidenum"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rtlCol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rtlCol="0"/>
          <a:lstStyle/>
          <a:p>
            <a:fld id="{4BBB9AA3-1D40-4F9C-A4B6-AE0734391959}" type="datetime1">
              <a:t>5/22/20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rtlCol="0"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rtlCol="0"/>
          <a:lstStyle/>
          <a:p>
            <a:fld id="{EC9576C8-0D31-4EA4-B18E-2DBA67CC86E4}" type="slidenum"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rtlCol="0"/>
          <a:lstStyle/>
          <a:p>
            <a:fld id="{EFB60DA5-170D-4B12-8E16-5EDC359206E1}" type="datetime1">
              <a:t>5/22/20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rtlCol="0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rtlCol="0"/>
          <a:lstStyle/>
          <a:p>
            <a:fld id="{84900098-DCEC-4924-BE26-9E45EF3CC0DF}" type="slidenum"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vert="horz" rtlCol="0" anchor="b"/>
          <a:lstStyle>
            <a:lvl1pPr lvl="0">
              <a:defRPr lang="en-US" sz="2400" dirty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0" y="987426"/>
            <a:ext cx="4629150" cy="4873625"/>
          </a:xfrm>
          <a:prstGeom prst="rect">
            <a:avLst/>
          </a:prstGeom>
        </p:spPr>
        <p:txBody>
          <a:bodyPr rtlCol="0"/>
          <a:lstStyle>
            <a:lvl1pPr lvl="0">
              <a:defRPr lang="en-US" sz="2400" dirty="0"/>
            </a:lvl1pPr>
            <a:lvl2pPr lvl="1">
              <a:defRPr lang="en-US" sz="2100" dirty="0"/>
            </a:lvl2pPr>
            <a:lvl3pPr lvl="2">
              <a:defRPr lang="en-US" sz="1800" dirty="0"/>
            </a:lvl3pPr>
            <a:lvl4pPr lvl="3">
              <a:defRPr lang="en-US" sz="1500" dirty="0"/>
            </a:lvl4pPr>
            <a:lvl5pPr lvl="4">
              <a:defRPr lang="en-US" sz="1500" dirty="0"/>
            </a:lvl5pPr>
            <a:lvl6pPr lvl="5">
              <a:defRPr lang="en-US" sz="1500" dirty="0"/>
            </a:lvl6pPr>
            <a:lvl7pPr lvl="6">
              <a:defRPr lang="en-US" sz="1500" dirty="0"/>
            </a:lvl7pPr>
            <a:lvl8pPr lvl="7">
              <a:defRPr lang="en-US" sz="1500" dirty="0"/>
            </a:lvl8pPr>
            <a:lvl9pPr lvl="8">
              <a:defRPr lang="en-US" sz="1500" dirty="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629841" y="2057401"/>
            <a:ext cx="2949178" cy="3811587"/>
          </a:xfrm>
          <a:prstGeom prst="rect">
            <a:avLst/>
          </a:prstGeom>
        </p:spPr>
        <p:txBody>
          <a:bodyPr rtlCol="0"/>
          <a:lstStyle>
            <a:lvl1pPr marL="0" lvl="0" indent="0">
              <a:buNone/>
              <a:defRPr lang="en-US" sz="1200" dirty="0"/>
            </a:lvl1pPr>
            <a:lvl2pPr marL="342900" lvl="1" indent="0">
              <a:buNone/>
              <a:defRPr lang="en-US" sz="1050" dirty="0"/>
            </a:lvl2pPr>
            <a:lvl3pPr marL="685800" lvl="2" indent="0">
              <a:buNone/>
              <a:defRPr lang="en-US" sz="900" dirty="0"/>
            </a:lvl3pPr>
            <a:lvl4pPr marL="1028700" lvl="3" indent="0">
              <a:buNone/>
              <a:defRPr lang="en-US" sz="750" dirty="0"/>
            </a:lvl4pPr>
            <a:lvl5pPr marL="1371600" lvl="4" indent="0">
              <a:buNone/>
              <a:defRPr lang="en-US" sz="750" dirty="0"/>
            </a:lvl5pPr>
            <a:lvl6pPr marL="1714500" lvl="5" indent="0">
              <a:buNone/>
              <a:defRPr lang="en-US" sz="750" dirty="0"/>
            </a:lvl6pPr>
            <a:lvl7pPr marL="2057400" lvl="6" indent="0">
              <a:buNone/>
              <a:defRPr lang="en-US" sz="750" dirty="0"/>
            </a:lvl7pPr>
            <a:lvl8pPr marL="2400300" lvl="7" indent="0">
              <a:buNone/>
              <a:defRPr lang="en-US" sz="750" dirty="0"/>
            </a:lvl8pPr>
            <a:lvl9pPr marL="2743200" lvl="8" indent="0">
              <a:buNone/>
              <a:defRPr lang="en-US" sz="750" dirty="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rtlCol="0"/>
          <a:lstStyle/>
          <a:p>
            <a:fld id="{3F2ACD74-3079-48BB-BB50-E173810A865A}" type="datetime1">
              <a:t>5/22/20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rtlCol="0"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rtlCol="0"/>
          <a:lstStyle/>
          <a:p>
            <a:fld id="{3A83C87C-8CB7-4BB0-ABD7-6C2D64672ED1}" type="slidenum"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vert="horz" rtlCol="0" anchor="b"/>
          <a:lstStyle>
            <a:lvl1pPr lvl="0">
              <a:defRPr lang="en-US" sz="2400" dirty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0" y="987426"/>
            <a:ext cx="4629150" cy="4873625"/>
          </a:xfrm>
          <a:prstGeom prst="rect">
            <a:avLst/>
          </a:prstGeom>
        </p:spPr>
        <p:txBody>
          <a:bodyPr rtlCol="0"/>
          <a:lstStyle>
            <a:lvl1pPr marL="0" lvl="0" indent="0">
              <a:buNone/>
              <a:defRPr lang="en-US" sz="2400" dirty="0"/>
            </a:lvl1pPr>
            <a:lvl2pPr marL="342900" lvl="1" indent="0">
              <a:buNone/>
              <a:defRPr lang="en-US" sz="2100" dirty="0"/>
            </a:lvl2pPr>
            <a:lvl3pPr marL="685800" lvl="2" indent="0">
              <a:buNone/>
              <a:defRPr lang="en-US" sz="1800" dirty="0"/>
            </a:lvl3pPr>
            <a:lvl4pPr marL="1028700" lvl="3" indent="0">
              <a:buNone/>
              <a:defRPr lang="en-US" sz="1500" dirty="0"/>
            </a:lvl4pPr>
            <a:lvl5pPr marL="1371600" lvl="4" indent="0">
              <a:buNone/>
              <a:defRPr lang="en-US" sz="1500" dirty="0"/>
            </a:lvl5pPr>
            <a:lvl6pPr marL="1714500" lvl="5" indent="0">
              <a:buNone/>
              <a:defRPr lang="en-US" sz="1500" dirty="0"/>
            </a:lvl6pPr>
            <a:lvl7pPr marL="2057400" lvl="6" indent="0">
              <a:buNone/>
              <a:defRPr lang="en-US" sz="1500" dirty="0"/>
            </a:lvl7pPr>
            <a:lvl8pPr marL="2400300" lvl="7" indent="0">
              <a:buNone/>
              <a:defRPr lang="en-US" sz="1500" dirty="0"/>
            </a:lvl8pPr>
            <a:lvl9pPr marL="2743200" lvl="8" indent="0">
              <a:buNone/>
              <a:defRPr lang="en-US" sz="1500" dirty="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629841" y="2057401"/>
            <a:ext cx="2949178" cy="3811587"/>
          </a:xfrm>
          <a:prstGeom prst="rect">
            <a:avLst/>
          </a:prstGeom>
        </p:spPr>
        <p:txBody>
          <a:bodyPr rtlCol="0"/>
          <a:lstStyle>
            <a:lvl1pPr marL="0" lvl="0" indent="0">
              <a:buNone/>
              <a:defRPr lang="en-US" sz="1200" dirty="0"/>
            </a:lvl1pPr>
            <a:lvl2pPr marL="342900" lvl="1" indent="0">
              <a:buNone/>
              <a:defRPr lang="en-US" sz="1050" dirty="0"/>
            </a:lvl2pPr>
            <a:lvl3pPr marL="685800" lvl="2" indent="0">
              <a:buNone/>
              <a:defRPr lang="en-US" sz="900" dirty="0"/>
            </a:lvl3pPr>
            <a:lvl4pPr marL="1028700" lvl="3" indent="0">
              <a:buNone/>
              <a:defRPr lang="en-US" sz="750" dirty="0"/>
            </a:lvl4pPr>
            <a:lvl5pPr marL="1371600" lvl="4" indent="0">
              <a:buNone/>
              <a:defRPr lang="en-US" sz="750" dirty="0"/>
            </a:lvl5pPr>
            <a:lvl6pPr marL="1714500" lvl="5" indent="0">
              <a:buNone/>
              <a:defRPr lang="en-US" sz="750" dirty="0"/>
            </a:lvl6pPr>
            <a:lvl7pPr marL="2057400" lvl="6" indent="0">
              <a:buNone/>
              <a:defRPr lang="en-US" sz="750" dirty="0"/>
            </a:lvl7pPr>
            <a:lvl8pPr marL="2400300" lvl="7" indent="0">
              <a:buNone/>
              <a:defRPr lang="en-US" sz="750" dirty="0"/>
            </a:lvl8pPr>
            <a:lvl9pPr marL="2743200" lvl="8" indent="0">
              <a:buNone/>
              <a:defRPr lang="en-US" sz="750" dirty="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rtlCol="0"/>
          <a:lstStyle/>
          <a:p>
            <a:fld id="{8558F7EB-C274-4D29-AA8A-88A603B069C4}" type="datetime1">
              <a:t>5/22/20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rtlCol="0"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rtlCol="0"/>
          <a:lstStyle/>
          <a:p>
            <a:fld id="{08257FE7-5659-4033-A1F4-593EDE47F730}" type="slidenum"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lideMaster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07F203A-7D3B-3147-8774-953B84D91BC3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0"/>
            <a:ext cx="9296400" cy="68579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lvl="0" algn="l" rtl="0">
        <a:lnSpc>
          <a:spcPct val="90000"/>
        </a:lnSpc>
        <a:spcBef>
          <a:spcPct val="0"/>
        </a:spcBef>
        <a:buNone/>
        <a:defRPr lang="en-US" sz="3300" dirty="0">
          <a:solidFill>
            <a:schemeClr val="tx1"/>
          </a:solidFill>
          <a:latin typeface="+mj-lt"/>
        </a:defRPr>
      </a:lvl1pPr>
    </p:titleStyle>
    <p:bodyStyle>
      <a:lvl1pPr marL="171450" lvl="0" indent="-171450" algn="l" rtl="0">
        <a:lnSpc>
          <a:spcPct val="90000"/>
        </a:lnSpc>
        <a:spcBef>
          <a:spcPts val="750"/>
        </a:spcBef>
        <a:buFont typeface="Arial"/>
        <a:buChar char="•"/>
        <a:defRPr lang="en-US" sz="2100" dirty="0">
          <a:solidFill>
            <a:schemeClr val="tx1"/>
          </a:solidFill>
          <a:latin typeface="+mn-lt"/>
        </a:defRPr>
      </a:lvl1pPr>
      <a:lvl2pPr marL="514350" lvl="1" indent="-171450" algn="l" rtl="0">
        <a:lnSpc>
          <a:spcPct val="90000"/>
        </a:lnSpc>
        <a:spcBef>
          <a:spcPts val="375"/>
        </a:spcBef>
        <a:buFont typeface="Arial"/>
        <a:buChar char="•"/>
        <a:defRPr lang="en-US" sz="1800" dirty="0">
          <a:solidFill>
            <a:schemeClr val="tx1"/>
          </a:solidFill>
          <a:latin typeface="+mn-lt"/>
        </a:defRPr>
      </a:lvl2pPr>
      <a:lvl3pPr marL="857250" lvl="2" indent="-171450" algn="l" rtl="0">
        <a:lnSpc>
          <a:spcPct val="90000"/>
        </a:lnSpc>
        <a:spcBef>
          <a:spcPts val="375"/>
        </a:spcBef>
        <a:buFont typeface="Arial"/>
        <a:buChar char="•"/>
        <a:defRPr lang="en-US" sz="1500" dirty="0">
          <a:solidFill>
            <a:schemeClr val="tx1"/>
          </a:solidFill>
          <a:latin typeface="+mn-lt"/>
        </a:defRPr>
      </a:lvl3pPr>
      <a:lvl4pPr marL="1200150" lvl="3" indent="-171450" algn="l" rtl="0">
        <a:lnSpc>
          <a:spcPct val="90000"/>
        </a:lnSpc>
        <a:spcBef>
          <a:spcPts val="375"/>
        </a:spcBef>
        <a:buFont typeface="Arial"/>
        <a:buChar char="•"/>
        <a:defRPr lang="en-US" sz="1350" dirty="0">
          <a:solidFill>
            <a:schemeClr val="tx1"/>
          </a:solidFill>
          <a:latin typeface="+mn-lt"/>
        </a:defRPr>
      </a:lvl4pPr>
      <a:lvl5pPr marL="1543050" lvl="4" indent="-171450" algn="l" rtl="0">
        <a:lnSpc>
          <a:spcPct val="90000"/>
        </a:lnSpc>
        <a:spcBef>
          <a:spcPts val="375"/>
        </a:spcBef>
        <a:buFont typeface="Arial"/>
        <a:buChar char="•"/>
        <a:defRPr lang="en-US" sz="1350" dirty="0">
          <a:solidFill>
            <a:schemeClr val="tx1"/>
          </a:solidFill>
          <a:latin typeface="+mn-lt"/>
        </a:defRPr>
      </a:lvl5pPr>
      <a:lvl6pPr marL="1885950" lvl="5" indent="-171450" algn="l" rtl="0">
        <a:lnSpc>
          <a:spcPct val="90000"/>
        </a:lnSpc>
        <a:spcBef>
          <a:spcPts val="375"/>
        </a:spcBef>
        <a:buFont typeface="Arial"/>
        <a:buChar char="•"/>
        <a:defRPr lang="en-US" sz="1350" dirty="0">
          <a:solidFill>
            <a:schemeClr val="tx1"/>
          </a:solidFill>
          <a:latin typeface="+mn-lt"/>
        </a:defRPr>
      </a:lvl6pPr>
      <a:lvl7pPr marL="2228850" lvl="6" indent="-171450" algn="l" rtl="0">
        <a:lnSpc>
          <a:spcPct val="90000"/>
        </a:lnSpc>
        <a:spcBef>
          <a:spcPts val="375"/>
        </a:spcBef>
        <a:buFont typeface="Arial"/>
        <a:buChar char="•"/>
        <a:defRPr lang="en-US" sz="1350" dirty="0">
          <a:solidFill>
            <a:schemeClr val="tx1"/>
          </a:solidFill>
          <a:latin typeface="+mn-lt"/>
        </a:defRPr>
      </a:lvl7pPr>
      <a:lvl8pPr marL="2571750" lvl="7" indent="-171450" algn="l" rtl="0">
        <a:lnSpc>
          <a:spcPct val="90000"/>
        </a:lnSpc>
        <a:spcBef>
          <a:spcPts val="375"/>
        </a:spcBef>
        <a:buFont typeface="Arial"/>
        <a:buChar char="•"/>
        <a:defRPr lang="en-US" sz="1350" dirty="0">
          <a:solidFill>
            <a:schemeClr val="tx1"/>
          </a:solidFill>
          <a:latin typeface="+mn-lt"/>
        </a:defRPr>
      </a:lvl8pPr>
      <a:lvl9pPr marL="2914650" lvl="8" indent="-171450" algn="l" rtl="0">
        <a:lnSpc>
          <a:spcPct val="90000"/>
        </a:lnSpc>
        <a:spcBef>
          <a:spcPts val="375"/>
        </a:spcBef>
        <a:buFont typeface="Arial"/>
        <a:buChar char="•"/>
        <a:defRPr lang="en-US" sz="1350" dirty="0">
          <a:solidFill>
            <a:schemeClr val="tx1"/>
          </a:solidFill>
          <a:latin typeface="+mn-lt"/>
        </a:defRPr>
      </a:lvl9pPr>
    </p:bodyStyle>
    <p:otherStyle>
      <a:lvl1pPr marL="0" lvl="0" algn="l" rtl="0">
        <a:defRPr lang="en-US" sz="1350" dirty="0">
          <a:solidFill>
            <a:schemeClr val="tx1"/>
          </a:solidFill>
          <a:latin typeface="+mn-lt"/>
        </a:defRPr>
      </a:lvl1pPr>
      <a:lvl2pPr marL="342900" lvl="1" algn="l" rtl="0">
        <a:defRPr lang="en-US" sz="1350" dirty="0">
          <a:solidFill>
            <a:schemeClr val="tx1"/>
          </a:solidFill>
          <a:latin typeface="+mn-lt"/>
        </a:defRPr>
      </a:lvl2pPr>
      <a:lvl3pPr marL="685800" lvl="2" algn="l" rtl="0">
        <a:defRPr lang="en-US" sz="1350" dirty="0">
          <a:solidFill>
            <a:schemeClr val="tx1"/>
          </a:solidFill>
          <a:latin typeface="+mn-lt"/>
        </a:defRPr>
      </a:lvl3pPr>
      <a:lvl4pPr marL="1028700" lvl="3" algn="l" rtl="0">
        <a:defRPr lang="en-US" sz="1350" dirty="0">
          <a:solidFill>
            <a:schemeClr val="tx1"/>
          </a:solidFill>
          <a:latin typeface="+mn-lt"/>
        </a:defRPr>
      </a:lvl4pPr>
      <a:lvl5pPr marL="1371600" lvl="4" algn="l" rtl="0">
        <a:defRPr lang="en-US" sz="1350" dirty="0">
          <a:solidFill>
            <a:schemeClr val="tx1"/>
          </a:solidFill>
          <a:latin typeface="+mn-lt"/>
        </a:defRPr>
      </a:lvl5pPr>
      <a:lvl6pPr marL="1714500" lvl="5" algn="l" rtl="0">
        <a:defRPr lang="en-US" sz="1350" dirty="0">
          <a:solidFill>
            <a:schemeClr val="tx1"/>
          </a:solidFill>
          <a:latin typeface="+mn-lt"/>
        </a:defRPr>
      </a:lvl6pPr>
      <a:lvl7pPr marL="2057400" lvl="6" algn="l" rtl="0">
        <a:defRPr lang="en-US" sz="1350" dirty="0">
          <a:solidFill>
            <a:schemeClr val="tx1"/>
          </a:solidFill>
          <a:latin typeface="+mn-lt"/>
        </a:defRPr>
      </a:lvl7pPr>
      <a:lvl8pPr marL="2400300" lvl="7" algn="l" rtl="0">
        <a:defRPr lang="en-US" sz="1350" dirty="0">
          <a:solidFill>
            <a:schemeClr val="tx1"/>
          </a:solidFill>
          <a:latin typeface="+mn-lt"/>
        </a:defRPr>
      </a:lvl8pPr>
      <a:lvl9pPr marL="2743200" lvl="8" algn="l" rtl="0">
        <a:defRPr lang="en-US" sz="1350" dirty="0">
          <a:solidFill>
            <a:schemeClr val="tx1"/>
          </a:solidFill>
          <a:latin typeface="+mn-l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dirty="0">
                <a:latin typeface="Sassoon Primary" panose="020B0503020103030203" pitchFamily="34" charset="77"/>
              </a:rPr>
              <a:t>Mar a sgrìobhas </a:t>
            </a:r>
            <a:r>
              <a:rPr lang="en-US" dirty="0" err="1">
                <a:latin typeface="Sassoon Primary" panose="020B0503020103030203" pitchFamily="34" charset="77"/>
              </a:rPr>
              <a:t>tu</a:t>
            </a:r>
            <a:r>
              <a:rPr lang="en-US" dirty="0">
                <a:latin typeface="Sassoon Primary" panose="020B0503020103030203" pitchFamily="34" charset="77"/>
              </a:rPr>
              <a:t> </a:t>
            </a:r>
            <a:r>
              <a:rPr lang="en-US" dirty="0" err="1">
                <a:latin typeface="Sassoon Primary" panose="020B0503020103030203" pitchFamily="34" charset="77"/>
              </a:rPr>
              <a:t>aithisg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8943" y="933563"/>
            <a:ext cx="7886700" cy="1325563"/>
          </a:xfrm>
        </p:spPr>
        <p:txBody>
          <a:bodyPr rtlCol="0"/>
          <a:lstStyle/>
          <a:p>
            <a:r>
              <a:rPr lang="en-US" dirty="0">
                <a:latin typeface="Sassoon Primary" panose="020B0503020103030203" pitchFamily="34" charset="77"/>
              </a:rPr>
              <a:t>Dè th’ </a:t>
            </a:r>
            <a:r>
              <a:rPr lang="en-US" dirty="0" err="1">
                <a:latin typeface="Sassoon Primary" panose="020B0503020103030203" pitchFamily="34" charset="77"/>
              </a:rPr>
              <a:t>ann</a:t>
            </a:r>
            <a:r>
              <a:rPr lang="en-US" dirty="0">
                <a:latin typeface="Sassoon Primary" panose="020B0503020103030203" pitchFamily="34" charset="77"/>
              </a:rPr>
              <a:t> an </a:t>
            </a:r>
            <a:r>
              <a:rPr lang="en-US" dirty="0" err="1">
                <a:latin typeface="Sassoon Primary" panose="020B0503020103030203" pitchFamily="34" charset="77"/>
              </a:rPr>
              <a:t>aithisg</a:t>
            </a:r>
            <a:r>
              <a:rPr lang="en-US" dirty="0">
                <a:latin typeface="Sassoon Primary" panose="020B0503020103030203" pitchFamily="34" charset="77"/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0714" y="2057400"/>
            <a:ext cx="8246993" cy="3263504"/>
          </a:xfrm>
        </p:spPr>
        <p:txBody>
          <a:bodyPr rtlCol="0"/>
          <a:lstStyle/>
          <a:p>
            <a:pPr marL="0" indent="0">
              <a:buNone/>
            </a:pPr>
            <a:r>
              <a:rPr lang="en-US" dirty="0" err="1">
                <a:latin typeface="Sassoon Primary" panose="020B0503020103030203" pitchFamily="34" charset="77"/>
              </a:rPr>
              <a:t>Thoir</a:t>
            </a:r>
            <a:r>
              <a:rPr lang="en-US" dirty="0">
                <a:latin typeface="Sassoon Primary" panose="020B0503020103030203" pitchFamily="34" charset="77"/>
              </a:rPr>
              <a:t> sùil air </a:t>
            </a:r>
            <a:r>
              <a:rPr lang="en-US" dirty="0" err="1">
                <a:latin typeface="Sassoon Primary" panose="020B0503020103030203" pitchFamily="34" charset="77"/>
              </a:rPr>
              <a:t>measgachadh</a:t>
            </a:r>
            <a:r>
              <a:rPr lang="en-US" dirty="0">
                <a:latin typeface="Sassoon Primary" panose="020B0503020103030203" pitchFamily="34" charset="77"/>
              </a:rPr>
              <a:t> de </a:t>
            </a:r>
            <a:r>
              <a:rPr lang="en-US" dirty="0" err="1">
                <a:latin typeface="Sassoon Primary" panose="020B0503020103030203" pitchFamily="34" charset="77"/>
              </a:rPr>
              <a:t>dh’aithisgean</a:t>
            </a:r>
            <a:r>
              <a:rPr lang="en-US" dirty="0">
                <a:latin typeface="Sassoon Primary" panose="020B0503020103030203" pitchFamily="34" charset="77"/>
              </a:rPr>
              <a:t> </a:t>
            </a:r>
            <a:br>
              <a:rPr lang="en-US" dirty="0">
                <a:latin typeface="Sassoon Primary" panose="020B0503020103030203" pitchFamily="34" charset="77"/>
              </a:rPr>
            </a:br>
            <a:r>
              <a:rPr lang="en-US" dirty="0" err="1">
                <a:latin typeface="Sassoon Primary" panose="020B0503020103030203" pitchFamily="34" charset="77"/>
              </a:rPr>
              <a:t>agus</a:t>
            </a:r>
            <a:r>
              <a:rPr lang="en-US" dirty="0">
                <a:latin typeface="Sassoon Primary" panose="020B0503020103030203" pitchFamily="34" charset="77"/>
              </a:rPr>
              <a:t> </a:t>
            </a:r>
            <a:r>
              <a:rPr lang="en-US" dirty="0" err="1">
                <a:latin typeface="Sassoon Primary" panose="020B0503020103030203" pitchFamily="34" charset="77"/>
              </a:rPr>
              <a:t>smaoinich</a:t>
            </a:r>
            <a:r>
              <a:rPr lang="en-US" dirty="0">
                <a:latin typeface="Sassoon Primary" panose="020B0503020103030203" pitchFamily="34" charset="77"/>
              </a:rPr>
              <a:t> mu </a:t>
            </a:r>
            <a:r>
              <a:rPr lang="en-US" dirty="0" err="1">
                <a:latin typeface="Sassoon Primary" panose="020B0503020103030203" pitchFamily="34" charset="77"/>
              </a:rPr>
              <a:t>na</a:t>
            </a:r>
            <a:r>
              <a:rPr lang="en-US" dirty="0">
                <a:latin typeface="Sassoon Primary" panose="020B0503020103030203" pitchFamily="34" charset="77"/>
              </a:rPr>
              <a:t> </a:t>
            </a:r>
            <a:r>
              <a:rPr lang="en-US" dirty="0" err="1">
                <a:latin typeface="Sassoon Primary" panose="020B0503020103030203" pitchFamily="34" charset="77"/>
              </a:rPr>
              <a:t>ceistean</a:t>
            </a:r>
            <a:r>
              <a:rPr lang="en-US" dirty="0">
                <a:latin typeface="Sassoon Primary" panose="020B0503020103030203" pitchFamily="34" charset="77"/>
              </a:rPr>
              <a:t> </a:t>
            </a:r>
            <a:r>
              <a:rPr lang="en-US" dirty="0" err="1">
                <a:latin typeface="Sassoon Primary" panose="020B0503020103030203" pitchFamily="34" charset="77"/>
              </a:rPr>
              <a:t>seo</a:t>
            </a:r>
            <a:r>
              <a:rPr lang="en-US" dirty="0">
                <a:latin typeface="Sassoon Primary" panose="020B0503020103030203" pitchFamily="34" charset="77"/>
              </a:rPr>
              <a:t>:</a:t>
            </a:r>
          </a:p>
          <a:p>
            <a:pPr marL="0" indent="0">
              <a:buNone/>
            </a:pPr>
            <a:endParaRPr lang="en-US" dirty="0">
              <a:latin typeface="Sassoon Primary" panose="020B0503020103030203" pitchFamily="34" charset="77"/>
            </a:endParaRPr>
          </a:p>
          <a:p>
            <a:pPr marL="0" indent="0">
              <a:buNone/>
            </a:pPr>
            <a:r>
              <a:rPr lang="en-US" dirty="0">
                <a:latin typeface="Sassoon Primary" panose="020B0503020103030203" pitchFamily="34" charset="77"/>
              </a:rPr>
              <a:t>1. Carson a </a:t>
            </a:r>
            <a:r>
              <a:rPr lang="en-US" dirty="0" err="1">
                <a:latin typeface="Sassoon Primary" panose="020B0503020103030203" pitchFamily="34" charset="77"/>
              </a:rPr>
              <a:t>chaidh</a:t>
            </a:r>
            <a:r>
              <a:rPr lang="en-US" dirty="0">
                <a:latin typeface="Sassoon Primary" panose="020B0503020103030203" pitchFamily="34" charset="77"/>
              </a:rPr>
              <a:t> an </a:t>
            </a:r>
            <a:r>
              <a:rPr lang="en-US" dirty="0" err="1">
                <a:latin typeface="Sassoon Primary" panose="020B0503020103030203" pitchFamily="34" charset="77"/>
              </a:rPr>
              <a:t>aithisg</a:t>
            </a:r>
            <a:r>
              <a:rPr lang="en-US" dirty="0">
                <a:latin typeface="Sassoon Primary" panose="020B0503020103030203" pitchFamily="34" charset="77"/>
              </a:rPr>
              <a:t> sgrìobhadh?</a:t>
            </a:r>
          </a:p>
          <a:p>
            <a:pPr marL="0" indent="0">
              <a:buNone/>
            </a:pPr>
            <a:r>
              <a:rPr lang="en-US" dirty="0">
                <a:latin typeface="Sassoon Primary" panose="020B0503020103030203" pitchFamily="34" charset="77"/>
              </a:rPr>
              <a:t>2. Dè an seòrsa </a:t>
            </a:r>
            <a:r>
              <a:rPr lang="en-US" dirty="0" err="1">
                <a:latin typeface="Sassoon Primary" panose="020B0503020103030203" pitchFamily="34" charset="77"/>
              </a:rPr>
              <a:t>fiosrachaidh</a:t>
            </a:r>
            <a:r>
              <a:rPr lang="en-US" dirty="0">
                <a:latin typeface="Sassoon Primary" panose="020B0503020103030203" pitchFamily="34" charset="77"/>
              </a:rPr>
              <a:t> a th’ </a:t>
            </a:r>
            <a:r>
              <a:rPr lang="en-US" dirty="0" err="1">
                <a:latin typeface="Sassoon Primary" panose="020B0503020103030203" pitchFamily="34" charset="77"/>
              </a:rPr>
              <a:t>innte</a:t>
            </a:r>
            <a:r>
              <a:rPr lang="en-US" dirty="0">
                <a:latin typeface="Sassoon Primary" panose="020B0503020103030203" pitchFamily="34" charset="77"/>
              </a:rPr>
              <a:t>?</a:t>
            </a:r>
          </a:p>
          <a:p>
            <a:pPr marL="0" indent="0">
              <a:buNone/>
            </a:pPr>
            <a:r>
              <a:rPr lang="en-US" dirty="0">
                <a:latin typeface="Sassoon Primary" panose="020B0503020103030203" pitchFamily="34" charset="77"/>
              </a:rPr>
              <a:t>3. Càit am </a:t>
            </a:r>
            <a:r>
              <a:rPr lang="en-US" dirty="0" err="1">
                <a:latin typeface="Sassoon Primary" panose="020B0503020103030203" pitchFamily="34" charset="77"/>
              </a:rPr>
              <a:t>faiceadh</a:t>
            </a:r>
            <a:r>
              <a:rPr lang="en-US" dirty="0">
                <a:latin typeface="Sassoon Primary" panose="020B0503020103030203" pitchFamily="34" charset="77"/>
              </a:rPr>
              <a:t> </a:t>
            </a:r>
            <a:r>
              <a:rPr lang="en-US" dirty="0" err="1">
                <a:latin typeface="Sassoon Primary" panose="020B0503020103030203" pitchFamily="34" charset="77"/>
              </a:rPr>
              <a:t>tu</a:t>
            </a:r>
            <a:r>
              <a:rPr lang="en-US" dirty="0">
                <a:latin typeface="Sassoon Primary" panose="020B0503020103030203" pitchFamily="34" charset="77"/>
              </a:rPr>
              <a:t> sgrìobhadh mar </a:t>
            </a:r>
            <a:r>
              <a:rPr lang="en-US" dirty="0" err="1">
                <a:latin typeface="Sassoon Primary" panose="020B0503020103030203" pitchFamily="34" charset="77"/>
              </a:rPr>
              <a:t>seo</a:t>
            </a:r>
            <a:r>
              <a:rPr lang="en-US" dirty="0">
                <a:latin typeface="Sassoon Primary" panose="020B0503020103030203" pitchFamily="34" charset="77"/>
              </a:rPr>
              <a:t>?</a:t>
            </a:r>
          </a:p>
          <a:p>
            <a:pPr marL="0" indent="0">
              <a:buNone/>
            </a:pPr>
            <a:endParaRPr lang="en-US" dirty="0">
              <a:latin typeface="Sassoon Primary" panose="020B0503020103030203" pitchFamily="34" charset="7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7886700" cy="1325563"/>
          </a:xfrm>
        </p:spPr>
        <p:txBody>
          <a:bodyPr rtlCol="0"/>
          <a:lstStyle/>
          <a:p>
            <a:r>
              <a:rPr lang="en-US" dirty="0">
                <a:latin typeface="Sassoon Infant" pitchFamily="2" charset="0"/>
              </a:rPr>
              <a:t>Dè th’ </a:t>
            </a:r>
            <a:r>
              <a:rPr lang="en-US" dirty="0" err="1">
                <a:latin typeface="Sassoon Infant" pitchFamily="2" charset="0"/>
              </a:rPr>
              <a:t>ann</a:t>
            </a:r>
            <a:r>
              <a:rPr lang="en-US" dirty="0">
                <a:latin typeface="Sassoon Infant" pitchFamily="2" charset="0"/>
              </a:rPr>
              <a:t> an </a:t>
            </a:r>
            <a:r>
              <a:rPr lang="en-US" dirty="0" err="1">
                <a:latin typeface="Sassoon Infant" pitchFamily="2" charset="0"/>
              </a:rPr>
              <a:t>aithisg</a:t>
            </a:r>
            <a:r>
              <a:rPr lang="en-US" dirty="0">
                <a:latin typeface="Sassoon Infant" pitchFamily="2" charset="0"/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81200"/>
            <a:ext cx="7315200" cy="4351338"/>
          </a:xfrm>
        </p:spPr>
        <p:txBody>
          <a:bodyPr vert="horz" rtlCol="0">
            <a:normAutofit/>
          </a:bodyPr>
          <a:lstStyle/>
          <a:p>
            <a:r>
              <a:rPr lang="en-US" dirty="0" err="1">
                <a:latin typeface="Sassoon Infant" pitchFamily="2" charset="0"/>
              </a:rPr>
              <a:t>Bidh</a:t>
            </a:r>
            <a:r>
              <a:rPr lang="en-US" dirty="0">
                <a:latin typeface="Sassoon Infant" pitchFamily="2" charset="0"/>
              </a:rPr>
              <a:t> </a:t>
            </a:r>
            <a:r>
              <a:rPr lang="en-US" dirty="0" err="1">
                <a:latin typeface="Sassoon Infant" pitchFamily="2" charset="0"/>
              </a:rPr>
              <a:t>aithisg</a:t>
            </a:r>
            <a:r>
              <a:rPr lang="en-US" dirty="0">
                <a:latin typeface="Sassoon Infant" pitchFamily="2" charset="0"/>
              </a:rPr>
              <a:t>  a’ </a:t>
            </a:r>
            <a:r>
              <a:rPr lang="en-US" dirty="0" err="1">
                <a:latin typeface="Sassoon Infant" pitchFamily="2" charset="0"/>
              </a:rPr>
              <a:t>toirt</a:t>
            </a:r>
            <a:r>
              <a:rPr lang="en-US" dirty="0">
                <a:latin typeface="Sassoon Infant" pitchFamily="2" charset="0"/>
              </a:rPr>
              <a:t> </a:t>
            </a:r>
            <a:r>
              <a:rPr lang="en-US" dirty="0" err="1">
                <a:latin typeface="Sassoon Infant" pitchFamily="2" charset="0"/>
              </a:rPr>
              <a:t>seachad</a:t>
            </a:r>
            <a:r>
              <a:rPr lang="en-US" dirty="0">
                <a:latin typeface="Sassoon Infant" pitchFamily="2" charset="0"/>
              </a:rPr>
              <a:t> </a:t>
            </a:r>
            <a:r>
              <a:rPr lang="en-US" dirty="0" err="1">
                <a:latin typeface="Sassoon Infant" pitchFamily="2" charset="0"/>
              </a:rPr>
              <a:t>fiosrachadh</a:t>
            </a:r>
            <a:r>
              <a:rPr lang="en-US" dirty="0">
                <a:latin typeface="Sassoon Infant" pitchFamily="2" charset="0"/>
              </a:rPr>
              <a:t> </a:t>
            </a:r>
            <a:r>
              <a:rPr lang="en-US" dirty="0" err="1">
                <a:latin typeface="Sassoon Infant" pitchFamily="2" charset="0"/>
              </a:rPr>
              <a:t>ann</a:t>
            </a:r>
            <a:r>
              <a:rPr lang="en-US" dirty="0">
                <a:latin typeface="Sassoon Infant" pitchFamily="2" charset="0"/>
              </a:rPr>
              <a:t> an dòigh a </a:t>
            </a:r>
            <a:r>
              <a:rPr lang="en-US" dirty="0" err="1">
                <a:latin typeface="Sassoon Infant" pitchFamily="2" charset="0"/>
              </a:rPr>
              <a:t>tha</a:t>
            </a:r>
            <a:r>
              <a:rPr lang="en-US" dirty="0">
                <a:latin typeface="Sassoon Infant" pitchFamily="2" charset="0"/>
              </a:rPr>
              <a:t> </a:t>
            </a:r>
            <a:r>
              <a:rPr lang="en-US" dirty="0" err="1">
                <a:latin typeface="Sassoon Infant" pitchFamily="2" charset="0"/>
              </a:rPr>
              <a:t>soilleir</a:t>
            </a:r>
            <a:r>
              <a:rPr lang="en-US" dirty="0">
                <a:latin typeface="Sassoon Infant" pitchFamily="2" charset="0"/>
              </a:rPr>
              <a:t> </a:t>
            </a:r>
            <a:r>
              <a:rPr lang="en-US" dirty="0" err="1">
                <a:latin typeface="Sassoon Infant" pitchFamily="2" charset="0"/>
              </a:rPr>
              <a:t>agus</a:t>
            </a:r>
            <a:r>
              <a:rPr lang="en-US" dirty="0">
                <a:latin typeface="Sassoon Infant" pitchFamily="2" charset="0"/>
              </a:rPr>
              <a:t> </a:t>
            </a:r>
            <a:r>
              <a:rPr lang="en-US" dirty="0" err="1">
                <a:latin typeface="Sassoon Infant" pitchFamily="2" charset="0"/>
              </a:rPr>
              <a:t>furasta</a:t>
            </a:r>
            <a:r>
              <a:rPr lang="en-US" dirty="0">
                <a:latin typeface="Sassoon Infant" pitchFamily="2" charset="0"/>
              </a:rPr>
              <a:t> a </a:t>
            </a:r>
            <a:r>
              <a:rPr lang="en-US" dirty="0" err="1">
                <a:latin typeface="Sassoon Infant" pitchFamily="2" charset="0"/>
              </a:rPr>
              <a:t>leantainn</a:t>
            </a:r>
            <a:r>
              <a:rPr lang="en-US" dirty="0">
                <a:latin typeface="Sassoon Infant" pitchFamily="2" charset="0"/>
              </a:rPr>
              <a:t>.</a:t>
            </a:r>
          </a:p>
          <a:p>
            <a:pPr marL="0" indent="0">
              <a:buNone/>
            </a:pPr>
            <a:endParaRPr lang="en-US" dirty="0">
              <a:latin typeface="Sassoon Infant" pitchFamily="2" charset="0"/>
            </a:endParaRPr>
          </a:p>
          <a:p>
            <a:r>
              <a:rPr lang="en-US" dirty="0">
                <a:latin typeface="Sassoon Infant" pitchFamily="2" charset="0"/>
              </a:rPr>
              <a:t>’S e sgrìobhadh neo-fhicsean a th’ </a:t>
            </a:r>
            <a:r>
              <a:rPr lang="en-US" dirty="0" err="1">
                <a:latin typeface="Sassoon Infant" pitchFamily="2" charset="0"/>
              </a:rPr>
              <a:t>ann</a:t>
            </a:r>
            <a:r>
              <a:rPr lang="en-US" dirty="0">
                <a:latin typeface="Sassoon Infant" pitchFamily="2" charset="0"/>
              </a:rPr>
              <a:t>.</a:t>
            </a:r>
          </a:p>
          <a:p>
            <a:endParaRPr lang="en-US" dirty="0">
              <a:latin typeface="Sassoon Infant" pitchFamily="2" charset="0"/>
            </a:endParaRPr>
          </a:p>
          <a:p>
            <a:r>
              <a:rPr lang="en-US" dirty="0">
                <a:latin typeface="Sassoon Infant" pitchFamily="2" charset="0"/>
              </a:rPr>
              <a:t>’S </a:t>
            </a:r>
            <a:r>
              <a:rPr lang="en-US" dirty="0" err="1">
                <a:latin typeface="Sassoon Infant" pitchFamily="2" charset="0"/>
              </a:rPr>
              <a:t>ann</a:t>
            </a:r>
            <a:r>
              <a:rPr lang="en-US" dirty="0">
                <a:latin typeface="Sassoon Infant" pitchFamily="2" charset="0"/>
              </a:rPr>
              <a:t> mu </a:t>
            </a:r>
            <a:r>
              <a:rPr lang="en-US" dirty="0" err="1">
                <a:latin typeface="Sassoon Infant" pitchFamily="2" charset="0"/>
              </a:rPr>
              <a:t>chuspair</a:t>
            </a:r>
            <a:r>
              <a:rPr lang="en-US" dirty="0">
                <a:latin typeface="Sassoon Infant" pitchFamily="2" charset="0"/>
              </a:rPr>
              <a:t> sònraichte a </a:t>
            </a:r>
            <a:r>
              <a:rPr lang="en-US" dirty="0" err="1">
                <a:latin typeface="Sassoon Infant" pitchFamily="2" charset="0"/>
              </a:rPr>
              <a:t>bhios</a:t>
            </a:r>
            <a:r>
              <a:rPr lang="en-US" dirty="0">
                <a:latin typeface="Sassoon Infant" pitchFamily="2" charset="0"/>
              </a:rPr>
              <a:t> an </a:t>
            </a:r>
            <a:r>
              <a:rPr lang="en-US" dirty="0" err="1">
                <a:latin typeface="Sassoon Infant" pitchFamily="2" charset="0"/>
              </a:rPr>
              <a:t>aithisg</a:t>
            </a:r>
            <a:r>
              <a:rPr lang="en-US" dirty="0">
                <a:latin typeface="Sassoon Infant" pitchFamily="2" charset="0"/>
              </a:rPr>
              <a:t>. Mar </a:t>
            </a:r>
            <a:r>
              <a:rPr lang="en-US" dirty="0" err="1">
                <a:latin typeface="Sassoon Infant" pitchFamily="2" charset="0"/>
              </a:rPr>
              <a:t>eismpleir</a:t>
            </a:r>
            <a:r>
              <a:rPr lang="en-US" dirty="0">
                <a:latin typeface="Sassoon Infant" pitchFamily="2" charset="0"/>
              </a:rPr>
              <a:t>, An </a:t>
            </a:r>
            <a:r>
              <a:rPr lang="en-US" dirty="0" err="1">
                <a:latin typeface="Sassoon Infant" pitchFamily="2" charset="0"/>
              </a:rPr>
              <a:t>Fhraing</a:t>
            </a:r>
            <a:r>
              <a:rPr lang="en-US" dirty="0">
                <a:latin typeface="Sassoon Infant" pitchFamily="2" charset="0"/>
              </a:rPr>
              <a:t>, Leòmhainn, Ball-coise </a:t>
            </a:r>
            <a:r>
              <a:rPr lang="en-US" dirty="0" err="1">
                <a:latin typeface="Sassoon Infant" pitchFamily="2" charset="0"/>
              </a:rPr>
              <a:t>ann</a:t>
            </a:r>
            <a:r>
              <a:rPr lang="en-US" dirty="0">
                <a:latin typeface="Sassoon Infant" pitchFamily="2" charset="0"/>
              </a:rPr>
              <a:t> am </a:t>
            </a:r>
            <a:r>
              <a:rPr lang="en-US" dirty="0" err="1">
                <a:latin typeface="Sassoon Infant" pitchFamily="2" charset="0"/>
              </a:rPr>
              <a:t>Brasil</a:t>
            </a:r>
            <a:r>
              <a:rPr lang="en-US" dirty="0">
                <a:latin typeface="Sassoon Infant" pitchFamily="2" charset="0"/>
              </a:rPr>
              <a:t>,  </a:t>
            </a:r>
            <a:r>
              <a:rPr lang="en-US" dirty="0" err="1">
                <a:latin typeface="Sassoon Infant" pitchFamily="2" charset="0"/>
              </a:rPr>
              <a:t>Plastaig</a:t>
            </a:r>
            <a:r>
              <a:rPr lang="en-US" dirty="0">
                <a:latin typeface="Sassoon Infant" pitchFamily="2" charset="0"/>
              </a:rPr>
              <a:t> </a:t>
            </a:r>
            <a:r>
              <a:rPr lang="en-US" dirty="0" err="1">
                <a:latin typeface="Sassoon Infant" pitchFamily="2" charset="0"/>
              </a:rPr>
              <a:t>anns</a:t>
            </a:r>
            <a:r>
              <a:rPr lang="en-US" dirty="0">
                <a:latin typeface="Sassoon Infant" pitchFamily="2" charset="0"/>
              </a:rPr>
              <a:t> a’ </a:t>
            </a:r>
            <a:r>
              <a:rPr lang="en-US" dirty="0" err="1">
                <a:latin typeface="Sassoon Infant" pitchFamily="2" charset="0"/>
              </a:rPr>
              <a:t>Mhuir</a:t>
            </a:r>
            <a:r>
              <a:rPr lang="en-US" dirty="0">
                <a:latin typeface="Sassoon Infant" pitchFamily="2" charset="0"/>
              </a:rPr>
              <a:t>.</a:t>
            </a:r>
          </a:p>
          <a:p>
            <a:endParaRPr lang="en-US" dirty="0">
              <a:latin typeface="Sassoon Infant" pitchFamily="2" charset="0"/>
            </a:endParaRPr>
          </a:p>
          <a:p>
            <a:r>
              <a:rPr lang="en-US" dirty="0" err="1">
                <a:latin typeface="Sassoon Infant" pitchFamily="2" charset="0"/>
              </a:rPr>
              <a:t>Chitheadh</a:t>
            </a:r>
            <a:r>
              <a:rPr lang="en-US" dirty="0">
                <a:latin typeface="Sassoon Infant" pitchFamily="2" charset="0"/>
              </a:rPr>
              <a:t> </a:t>
            </a:r>
            <a:r>
              <a:rPr lang="en-US" dirty="0" err="1">
                <a:latin typeface="Sassoon Infant" pitchFamily="2" charset="0"/>
              </a:rPr>
              <a:t>tu</a:t>
            </a:r>
            <a:r>
              <a:rPr lang="en-US" dirty="0">
                <a:latin typeface="Sassoon Infant" pitchFamily="2" charset="0"/>
              </a:rPr>
              <a:t> </a:t>
            </a:r>
            <a:r>
              <a:rPr lang="en-US" dirty="0" err="1">
                <a:latin typeface="Sassoon Infant" pitchFamily="2" charset="0"/>
              </a:rPr>
              <a:t>aithisgean</a:t>
            </a:r>
            <a:r>
              <a:rPr lang="en-US" dirty="0">
                <a:latin typeface="Sassoon Infant" pitchFamily="2" charset="0"/>
              </a:rPr>
              <a:t> </a:t>
            </a:r>
            <a:r>
              <a:rPr lang="en-US" dirty="0" err="1">
                <a:latin typeface="Sassoon Infant" pitchFamily="2" charset="0"/>
              </a:rPr>
              <a:t>ann</a:t>
            </a:r>
            <a:r>
              <a:rPr lang="en-US" dirty="0">
                <a:latin typeface="Sassoon Infant" pitchFamily="2" charset="0"/>
              </a:rPr>
              <a:t> an </a:t>
            </a:r>
            <a:r>
              <a:rPr lang="en-US" dirty="0" err="1">
                <a:latin typeface="Sassoon Infant" pitchFamily="2" charset="0"/>
              </a:rPr>
              <a:t>irisean</a:t>
            </a:r>
            <a:r>
              <a:rPr lang="en-US" dirty="0">
                <a:latin typeface="Sassoon Infant" pitchFamily="2" charset="0"/>
              </a:rPr>
              <a:t>, </a:t>
            </a:r>
            <a:r>
              <a:rPr lang="en-US" dirty="0" err="1">
                <a:latin typeface="Sassoon Infant" pitchFamily="2" charset="0"/>
              </a:rPr>
              <a:t>leabhar</a:t>
            </a:r>
            <a:r>
              <a:rPr lang="en-US" dirty="0">
                <a:latin typeface="Sassoon Infant" pitchFamily="2" charset="0"/>
              </a:rPr>
              <a:t> neo-</a:t>
            </a:r>
            <a:r>
              <a:rPr lang="en-US" dirty="0" err="1">
                <a:latin typeface="Sassoon Infant" pitchFamily="2" charset="0"/>
              </a:rPr>
              <a:t>fhicsean</a:t>
            </a:r>
            <a:r>
              <a:rPr lang="en-US" dirty="0">
                <a:latin typeface="Sassoon Infant" pitchFamily="2" charset="0"/>
              </a:rPr>
              <a:t>, encyclopedia, leabhar-iùil no </a:t>
            </a:r>
            <a:r>
              <a:rPr lang="en-US" dirty="0" err="1">
                <a:latin typeface="Sassoon Infant" pitchFamily="2" charset="0"/>
              </a:rPr>
              <a:t>bileag</a:t>
            </a:r>
            <a:r>
              <a:rPr lang="en-US" dirty="0">
                <a:latin typeface="Sassoon Infant" pitchFamily="2" charset="0"/>
              </a:rPr>
              <a:t> do </a:t>
            </a:r>
            <a:r>
              <a:rPr lang="en-US" dirty="0" err="1">
                <a:latin typeface="Sassoon Infant" pitchFamily="2" charset="0"/>
              </a:rPr>
              <a:t>luchd-turais</a:t>
            </a:r>
            <a:r>
              <a:rPr lang="en-US" dirty="0">
                <a:latin typeface="Sassoon Infant" pitchFamily="2" charset="0"/>
              </a:rPr>
              <a:t>, </a:t>
            </a:r>
            <a:r>
              <a:rPr lang="en-US">
                <a:latin typeface="Sassoon Infant" pitchFamily="2" charset="0"/>
              </a:rPr>
              <a:t>m.s.a.a</a:t>
            </a:r>
            <a:r>
              <a:rPr lang="en-US" dirty="0">
                <a:latin typeface="Sassoon Infant" pitchFamily="2" charset="0"/>
              </a:rPr>
              <a:t>.</a:t>
            </a:r>
          </a:p>
          <a:p>
            <a:pPr marL="0" indent="0">
              <a:buNone/>
            </a:pPr>
            <a:endParaRPr lang="en-US" dirty="0">
              <a:latin typeface="Sassoon Infant" pitchFamily="2" charset="0"/>
            </a:endParaRPr>
          </a:p>
          <a:p>
            <a:pPr marL="0" indent="0">
              <a:buNone/>
            </a:pPr>
            <a:endParaRPr lang="en-US" dirty="0">
              <a:latin typeface="Sassoon Infant" pitchFamily="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337" y="782364"/>
            <a:ext cx="7886700" cy="1325563"/>
          </a:xfrm>
        </p:spPr>
        <p:txBody>
          <a:bodyPr rtlCol="0"/>
          <a:lstStyle/>
          <a:p>
            <a:r>
              <a:rPr lang="en-US" dirty="0" err="1">
                <a:latin typeface="Sassoon Primary" panose="020B0503020103030203" pitchFamily="34" charset="77"/>
              </a:rPr>
              <a:t>Feartan</a:t>
            </a:r>
            <a:r>
              <a:rPr lang="en-US" dirty="0">
                <a:latin typeface="Sassoon Primary" panose="020B0503020103030203" pitchFamily="34" charset="77"/>
              </a:rPr>
              <a:t> </a:t>
            </a:r>
            <a:r>
              <a:rPr lang="en-US" dirty="0" err="1">
                <a:latin typeface="Sassoon Primary" panose="020B0503020103030203" pitchFamily="34" charset="77"/>
              </a:rPr>
              <a:t>aithisg</a:t>
            </a:r>
            <a:r>
              <a:rPr lang="en-US" dirty="0">
                <a:latin typeface="Sassoon Primary" panose="020B0503020103030203" pitchFamily="34" charset="77"/>
              </a:rPr>
              <a:t> </a:t>
            </a:r>
            <a:br>
              <a:rPr lang="en-US" dirty="0">
                <a:latin typeface="Sassoon Primary" panose="020B0503020103030203" pitchFamily="34" charset="77"/>
              </a:rPr>
            </a:br>
            <a:r>
              <a:rPr lang="en-US" sz="2250" dirty="0">
                <a:latin typeface="Sassoon Primary" panose="020B0503020103030203" pitchFamily="34" charset="77"/>
              </a:rPr>
              <a:t>Chì</a:t>
            </a:r>
            <a:r>
              <a:rPr lang="en-GB" sz="2250" dirty="0">
                <a:latin typeface="Sassoon Primary" panose="020B0503020103030203" pitchFamily="34" charset="77"/>
              </a:rPr>
              <a:t> </a:t>
            </a:r>
            <a:r>
              <a:rPr lang="en-GB" sz="2250" dirty="0" err="1">
                <a:latin typeface="Sassoon Primary" panose="020B0503020103030203" pitchFamily="34" charset="77"/>
              </a:rPr>
              <a:t>thu</a:t>
            </a:r>
            <a:r>
              <a:rPr lang="en-GB" sz="2250" dirty="0">
                <a:latin typeface="Sassoon Primary" panose="020B0503020103030203" pitchFamily="34" charset="77"/>
              </a:rPr>
              <a:t> </a:t>
            </a:r>
            <a:r>
              <a:rPr lang="en-GB" sz="2250" dirty="0" err="1">
                <a:latin typeface="Sassoon Primary" panose="020B0503020103030203" pitchFamily="34" charset="77"/>
              </a:rPr>
              <a:t>cuid</a:t>
            </a:r>
            <a:r>
              <a:rPr lang="en-GB" sz="2250" dirty="0">
                <a:latin typeface="Sassoon Primary" panose="020B0503020103030203" pitchFamily="34" charset="77"/>
              </a:rPr>
              <a:t> de </a:t>
            </a:r>
            <a:r>
              <a:rPr lang="en-GB" sz="2250" dirty="0" err="1">
                <a:latin typeface="Sassoon Primary" panose="020B0503020103030203" pitchFamily="34" charset="77"/>
              </a:rPr>
              <a:t>na</a:t>
            </a:r>
            <a:r>
              <a:rPr lang="en-GB" sz="2250" dirty="0">
                <a:latin typeface="Sassoon Primary" panose="020B0503020103030203" pitchFamily="34" charset="77"/>
              </a:rPr>
              <a:t> </a:t>
            </a:r>
            <a:r>
              <a:rPr lang="en-GB" sz="2250" dirty="0" err="1">
                <a:latin typeface="Sassoon Primary" panose="020B0503020103030203" pitchFamily="34" charset="77"/>
              </a:rPr>
              <a:t>leanas</a:t>
            </a:r>
            <a:r>
              <a:rPr lang="en-GB" sz="2250" dirty="0">
                <a:latin typeface="Sassoon Primary" panose="020B0503020103030203" pitchFamily="34" charset="77"/>
              </a:rPr>
              <a:t> </a:t>
            </a:r>
            <a:r>
              <a:rPr lang="en-GB" sz="2250" dirty="0" err="1">
                <a:latin typeface="Sassoon Primary" panose="020B0503020103030203" pitchFamily="34" charset="77"/>
              </a:rPr>
              <a:t>ann</a:t>
            </a:r>
            <a:r>
              <a:rPr lang="en-GB" sz="2250" dirty="0">
                <a:latin typeface="Sassoon Primary" panose="020B0503020103030203" pitchFamily="34" charset="77"/>
              </a:rPr>
              <a:t> an </a:t>
            </a:r>
            <a:r>
              <a:rPr lang="en-GB" sz="2250" dirty="0" err="1">
                <a:latin typeface="Sassoon Primary" panose="020B0503020103030203" pitchFamily="34" charset="77"/>
              </a:rPr>
              <a:t>aithisg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337" y="2077132"/>
            <a:ext cx="6305550" cy="4486274"/>
          </a:xfrm>
        </p:spPr>
        <p:txBody>
          <a:bodyPr vert="horz" rtlCol="0">
            <a:normAutofit/>
          </a:bodyPr>
          <a:lstStyle/>
          <a:p>
            <a:r>
              <a:rPr lang="en-GB" b="1" dirty="0" err="1">
                <a:latin typeface="+mn-lt"/>
              </a:rPr>
              <a:t>Tiotal</a:t>
            </a:r>
            <a:r>
              <a:rPr lang="en-US" dirty="0"/>
              <a:t> </a:t>
            </a:r>
            <a:r>
              <a:rPr lang="en-US" dirty="0" err="1"/>
              <a:t>tarraingeach</a:t>
            </a:r>
          </a:p>
          <a:p>
            <a:r>
              <a:rPr lang="en-US" b="1" dirty="0">
                <a:latin typeface="+mn-lt"/>
              </a:rPr>
              <a:t>Ro-ràdh</a:t>
            </a:r>
            <a:r>
              <a:rPr lang="en-GB" b="1" dirty="0">
                <a:latin typeface="+mn-lt"/>
              </a:rPr>
              <a:t> </a:t>
            </a:r>
            <a:r>
              <a:rPr lang="en-US" dirty="0"/>
              <a:t>– </a:t>
            </a:r>
            <a:r>
              <a:rPr lang="en-US" dirty="0" err="1"/>
              <a:t>abairt</a:t>
            </a:r>
            <a:r>
              <a:rPr lang="en-US" dirty="0"/>
              <a:t> </a:t>
            </a:r>
            <a:r>
              <a:rPr lang="en-US" dirty="0" err="1"/>
              <a:t>fharsaing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m.e.</a:t>
            </a:r>
            <a:r>
              <a:rPr lang="en-US" dirty="0"/>
              <a:t> ’S e </a:t>
            </a:r>
            <a:r>
              <a:rPr lang="en-US" dirty="0" err="1"/>
              <a:t>eun</a:t>
            </a:r>
            <a:r>
              <a:rPr lang="en-US" dirty="0"/>
              <a:t> a th’ </a:t>
            </a:r>
            <a:r>
              <a:rPr lang="en-US" dirty="0" err="1"/>
              <a:t>ann</a:t>
            </a:r>
            <a:r>
              <a:rPr lang="en-US" dirty="0"/>
              <a:t> an </a:t>
            </a:r>
            <a:br>
              <a:rPr lang="en-US" dirty="0"/>
            </a:br>
            <a:r>
              <a:rPr lang="en-US" dirty="0"/>
              <a:t>	</a:t>
            </a:r>
            <a:r>
              <a:rPr lang="en-US" dirty="0" err="1"/>
              <a:t>ceann-fionn</a:t>
            </a:r>
            <a:r>
              <a:rPr lang="en-US" dirty="0"/>
              <a:t> </a:t>
            </a:r>
            <a:r>
              <a:rPr lang="en-US" dirty="0" err="1"/>
              <a:t>ged</a:t>
            </a:r>
            <a:r>
              <a:rPr lang="en-US" dirty="0"/>
              <a:t> </a:t>
            </a:r>
            <a:r>
              <a:rPr lang="en-US" dirty="0" err="1"/>
              <a:t>nach</a:t>
            </a:r>
            <a:r>
              <a:rPr lang="en-US" dirty="0"/>
              <a:t>  </a:t>
            </a:r>
            <a:r>
              <a:rPr lang="en-US" dirty="0" err="1"/>
              <a:t>urrainn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dhaibh</a:t>
            </a:r>
            <a:r>
              <a:rPr lang="en-US" dirty="0"/>
              <a:t> sgèith.</a:t>
            </a:r>
          </a:p>
          <a:p>
            <a:r>
              <a:rPr lang="en-GB" b="1" dirty="0" err="1">
                <a:latin typeface="+mn-lt"/>
              </a:rPr>
              <a:t>Paragrafan</a:t>
            </a:r>
            <a:r>
              <a:rPr lang="en-US" dirty="0"/>
              <a:t> - le </a:t>
            </a:r>
            <a:r>
              <a:rPr lang="en-US" dirty="0" err="1"/>
              <a:t>fiosrachadh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eadar-dhealaichte</a:t>
            </a:r>
            <a:r>
              <a:rPr lang="en-US" dirty="0"/>
              <a:t> </a:t>
            </a:r>
            <a:r>
              <a:rPr lang="en-US" dirty="0" err="1"/>
              <a:t>anns</a:t>
            </a:r>
            <a:r>
              <a:rPr lang="en-US" dirty="0"/>
              <a:t> </a:t>
            </a:r>
            <a:r>
              <a:rPr lang="en-US" dirty="0" err="1"/>
              <a:t>gach</a:t>
            </a:r>
            <a:r>
              <a:rPr lang="en-US" dirty="0"/>
              <a:t> fear</a:t>
            </a:r>
          </a:p>
          <a:p>
            <a:r>
              <a:rPr lang="en-US" b="1" dirty="0">
                <a:latin typeface="+mn-lt"/>
              </a:rPr>
              <a:t>Fo-thiotalan</a:t>
            </a:r>
            <a:r>
              <a:rPr lang="en-US" dirty="0"/>
              <a:t> </a:t>
            </a:r>
            <a:r>
              <a:rPr lang="en-US" dirty="0" err="1"/>
              <a:t>gus</a:t>
            </a:r>
            <a:r>
              <a:rPr lang="en-US" dirty="0"/>
              <a:t> am bi e </a:t>
            </a:r>
            <a:r>
              <a:rPr lang="en-US" dirty="0" err="1"/>
              <a:t>nas</a:t>
            </a:r>
            <a:r>
              <a:rPr lang="en-US" dirty="0"/>
              <a:t> </a:t>
            </a:r>
            <a:r>
              <a:rPr lang="en-US" dirty="0" err="1"/>
              <a:t>fhasa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leughadh</a:t>
            </a:r>
            <a:r>
              <a:rPr lang="en-US" dirty="0"/>
              <a:t>, </a:t>
            </a:r>
            <a:r>
              <a:rPr lang="en-US" dirty="0" err="1"/>
              <a:t>uaireannan</a:t>
            </a:r>
            <a:r>
              <a:rPr lang="en-US" dirty="0"/>
              <a:t> nan </a:t>
            </a:r>
            <a:r>
              <a:rPr lang="en-US" dirty="0" err="1"/>
              <a:t>ceistean</a:t>
            </a:r>
            <a:endParaRPr lang="en-US" dirty="0"/>
          </a:p>
          <a:p>
            <a:r>
              <a:rPr lang="en-US" b="1" dirty="0">
                <a:latin typeface="+mn-lt"/>
              </a:rPr>
              <a:t>Tràth</a:t>
            </a:r>
            <a:r>
              <a:rPr lang="en-GB" b="1" dirty="0">
                <a:latin typeface="+mn-lt"/>
              </a:rPr>
              <a:t> </a:t>
            </a:r>
            <a:r>
              <a:rPr lang="en-US" b="1" dirty="0">
                <a:latin typeface="+mn-lt"/>
              </a:rPr>
              <a:t>làthaireail</a:t>
            </a:r>
            <a:r>
              <a:rPr lang="en-GB" b="1" dirty="0">
                <a:latin typeface="+mn-lt"/>
              </a:rPr>
              <a:t> </a:t>
            </a:r>
            <a:r>
              <a:rPr lang="en-US" dirty="0"/>
              <a:t>mar as trice</a:t>
            </a:r>
          </a:p>
          <a:p>
            <a:r>
              <a:rPr lang="en-US" dirty="0"/>
              <a:t>Sgrìobhte </a:t>
            </a:r>
            <a:r>
              <a:rPr lang="en-US" dirty="0" err="1"/>
              <a:t>anns</a:t>
            </a:r>
            <a:r>
              <a:rPr lang="en-US" dirty="0"/>
              <a:t> an </a:t>
            </a:r>
            <a:r>
              <a:rPr lang="en-US" b="1" dirty="0" err="1">
                <a:latin typeface="+mn-lt"/>
              </a:rPr>
              <a:t>treas</a:t>
            </a:r>
            <a:r>
              <a:rPr lang="en-GB" b="1" dirty="0">
                <a:latin typeface="+mn-lt"/>
              </a:rPr>
              <a:t> </a:t>
            </a:r>
            <a:r>
              <a:rPr lang="en-GB" b="1" dirty="0" err="1">
                <a:latin typeface="+mn-lt"/>
              </a:rPr>
              <a:t>pearsa</a:t>
            </a:r>
            <a:r>
              <a:rPr lang="en-GB" b="1" dirty="0">
                <a:latin typeface="+mn-lt"/>
              </a:rPr>
              <a:t>, </a:t>
            </a:r>
            <a:r>
              <a:rPr lang="en-US" dirty="0" err="1"/>
              <a:t>m.e.</a:t>
            </a:r>
            <a:r>
              <a:rPr lang="en-US" dirty="0"/>
              <a:t> e/</a:t>
            </a:r>
            <a:r>
              <a:rPr lang="en-US" dirty="0" err="1"/>
              <a:t>i</a:t>
            </a:r>
            <a:r>
              <a:rPr lang="en-US" dirty="0"/>
              <a:t>/</a:t>
            </a:r>
            <a:r>
              <a:rPr lang="en-US" dirty="0" err="1"/>
              <a:t>iad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F55CF4-3D18-0A48-A931-D5546D6C13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608" y="1648944"/>
            <a:ext cx="2891518" cy="4082143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6CF2896-D8FE-D846-B3B7-EAC68BCCE441}"/>
              </a:ext>
            </a:extLst>
          </p:cNvPr>
          <p:cNvCxnSpPr>
            <a:cxnSpLocks/>
          </p:cNvCxnSpPr>
          <p:nvPr/>
        </p:nvCxnSpPr>
        <p:spPr>
          <a:xfrm flipV="1">
            <a:off x="3320144" y="2020901"/>
            <a:ext cx="2166256" cy="10197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CA8A705-C5EE-C444-B501-F7E3A2DED8E2}"/>
              </a:ext>
            </a:extLst>
          </p:cNvPr>
          <p:cNvCxnSpPr>
            <a:cxnSpLocks/>
          </p:cNvCxnSpPr>
          <p:nvPr/>
        </p:nvCxnSpPr>
        <p:spPr>
          <a:xfrm flipV="1">
            <a:off x="4127577" y="2318019"/>
            <a:ext cx="1587423" cy="35213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B05C85A-8507-AA48-A04B-3E7F6B96A475}"/>
              </a:ext>
            </a:extLst>
          </p:cNvPr>
          <p:cNvCxnSpPr>
            <a:cxnSpLocks/>
          </p:cNvCxnSpPr>
          <p:nvPr/>
        </p:nvCxnSpPr>
        <p:spPr>
          <a:xfrm flipV="1">
            <a:off x="2743200" y="2865293"/>
            <a:ext cx="2971800" cy="15286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27BBC65-8589-0641-86AA-6CF191D016A9}"/>
              </a:ext>
            </a:extLst>
          </p:cNvPr>
          <p:cNvCxnSpPr>
            <a:cxnSpLocks/>
          </p:cNvCxnSpPr>
          <p:nvPr/>
        </p:nvCxnSpPr>
        <p:spPr>
          <a:xfrm flipV="1">
            <a:off x="3886200" y="3098342"/>
            <a:ext cx="1699001" cy="20035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67C1302-099C-5F4D-AD0F-AA312BA26E39}"/>
              </a:ext>
            </a:extLst>
          </p:cNvPr>
          <p:cNvCxnSpPr>
            <a:cxnSpLocks/>
          </p:cNvCxnSpPr>
          <p:nvPr/>
        </p:nvCxnSpPr>
        <p:spPr>
          <a:xfrm flipV="1">
            <a:off x="4343400" y="3964922"/>
            <a:ext cx="1253101" cy="147470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1A667A4-A820-AB42-B0B7-1992F1809A69}"/>
              </a:ext>
            </a:extLst>
          </p:cNvPr>
          <p:cNvCxnSpPr>
            <a:cxnSpLocks/>
          </p:cNvCxnSpPr>
          <p:nvPr/>
        </p:nvCxnSpPr>
        <p:spPr>
          <a:xfrm flipV="1">
            <a:off x="5030859" y="3886200"/>
            <a:ext cx="2084549" cy="18448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12603F2-4727-FD45-94AD-B689AABDB0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700" y="1524000"/>
            <a:ext cx="2891518" cy="4082143"/>
          </a:xfrm>
          <a:prstGeom prst="rect">
            <a:avLst/>
          </a:prstGeom>
        </p:spPr>
      </p:pic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1066800" y="1443659"/>
            <a:ext cx="3448050" cy="4046313"/>
          </a:xfrm>
        </p:spPr>
        <p:txBody>
          <a:bodyPr vert="horz" rtlCol="0">
            <a:normAutofit lnSpcReduction="10000"/>
          </a:bodyPr>
          <a:lstStyle/>
          <a:p>
            <a:r>
              <a:rPr lang="en-US" b="1" dirty="0">
                <a:latin typeface="+mn-lt"/>
              </a:rPr>
              <a:t>Dealbhan</a:t>
            </a:r>
            <a:r>
              <a:rPr lang="en-US" dirty="0"/>
              <a:t> co-cheangailte ris a’ </a:t>
            </a:r>
            <a:r>
              <a:rPr lang="en-US" dirty="0" err="1"/>
              <a:t>chuspair</a:t>
            </a:r>
            <a:r>
              <a:rPr lang="en-US" dirty="0"/>
              <a:t> le </a:t>
            </a:r>
            <a:r>
              <a:rPr lang="en-US" b="1" dirty="0" err="1">
                <a:latin typeface="+mn-lt"/>
              </a:rPr>
              <a:t>fo-thiotal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a’ mìneachadh </a:t>
            </a:r>
            <a:r>
              <a:rPr lang="en-US" dirty="0" err="1"/>
              <a:t>dè</a:t>
            </a:r>
            <a:r>
              <a:rPr lang="en-US" dirty="0"/>
              <a:t> </a:t>
            </a:r>
            <a:r>
              <a:rPr lang="en-US" dirty="0" err="1"/>
              <a:t>th</a:t>
            </a:r>
            <a:r>
              <a:rPr lang="en-US" dirty="0"/>
              <a:t>’ </a:t>
            </a:r>
            <a:r>
              <a:rPr lang="en-US" dirty="0" err="1"/>
              <a:t>anns</a:t>
            </a:r>
            <a:r>
              <a:rPr lang="en-US" dirty="0"/>
              <a:t> an dealbh</a:t>
            </a:r>
          </a:p>
          <a:p>
            <a:r>
              <a:rPr lang="en-GB" b="1" dirty="0">
                <a:latin typeface="+mn-lt"/>
              </a:rPr>
              <a:t>Diagram</a:t>
            </a:r>
            <a:r>
              <a:rPr lang="en-US" dirty="0"/>
              <a:t> no </a:t>
            </a:r>
            <a:r>
              <a:rPr lang="en-US" b="1" dirty="0">
                <a:latin typeface="+mn-lt"/>
              </a:rPr>
              <a:t>graf</a:t>
            </a:r>
          </a:p>
          <a:p>
            <a:r>
              <a:rPr lang="en-US" dirty="0"/>
              <a:t>Bogsaichean </a:t>
            </a:r>
            <a:r>
              <a:rPr lang="en-US" dirty="0" err="1"/>
              <a:t>le</a:t>
            </a:r>
            <a:r>
              <a:rPr lang="en-US" dirty="0"/>
              <a:t> </a:t>
            </a:r>
            <a:r>
              <a:rPr lang="en-GB" b="1" dirty="0" err="1">
                <a:latin typeface="+mn-lt"/>
              </a:rPr>
              <a:t>fiosrachadh</a:t>
            </a:r>
            <a:r>
              <a:rPr lang="en-US" dirty="0"/>
              <a:t> </a:t>
            </a:r>
            <a:r>
              <a:rPr lang="en-US" b="1" dirty="0">
                <a:latin typeface="+mn-lt"/>
              </a:rPr>
              <a:t>inntinneach</a:t>
            </a:r>
            <a:r>
              <a:rPr lang="en-US" dirty="0"/>
              <a:t> a ghlacas aire an </a:t>
            </a:r>
            <a:r>
              <a:rPr lang="en-US" dirty="0" err="1"/>
              <a:t>leughadair</a:t>
            </a:r>
            <a:r>
              <a:rPr lang="en-US" dirty="0"/>
              <a:t>, </a:t>
            </a:r>
            <a:r>
              <a:rPr lang="en-US" dirty="0" err="1"/>
              <a:t>m.e.</a:t>
            </a:r>
            <a:r>
              <a:rPr lang="en-US" dirty="0"/>
              <a:t> An robh fhios agad…?</a:t>
            </a:r>
          </a:p>
          <a:p>
            <a:r>
              <a:rPr lang="en-US" dirty="0"/>
              <a:t>Faclan </a:t>
            </a:r>
            <a:r>
              <a:rPr lang="en-US" dirty="0" err="1"/>
              <a:t>teicnigeach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ann</a:t>
            </a:r>
            <a:r>
              <a:rPr lang="en-US" dirty="0"/>
              <a:t> an </a:t>
            </a:r>
            <a:r>
              <a:rPr lang="en-US" b="1" dirty="0">
                <a:latin typeface="+mn-lt"/>
              </a:rPr>
              <a:t>litrichean</a:t>
            </a:r>
            <a:r>
              <a:rPr lang="en-GB" b="1" dirty="0">
                <a:latin typeface="+mn-lt"/>
              </a:rPr>
              <a:t> </a:t>
            </a:r>
            <a:r>
              <a:rPr lang="en-US" b="1" dirty="0">
                <a:latin typeface="+mn-lt"/>
              </a:rPr>
              <a:t>troma</a:t>
            </a:r>
          </a:p>
          <a:p>
            <a:r>
              <a:rPr lang="en-US" b="1" dirty="0">
                <a:latin typeface="+mn-lt"/>
              </a:rPr>
              <a:t>Beag</a:t>
            </a:r>
            <a:r>
              <a:rPr lang="en-GB" b="1" dirty="0">
                <a:latin typeface="+mn-lt"/>
              </a:rPr>
              <a:t> </a:t>
            </a:r>
            <a:r>
              <a:rPr lang="en-US" b="1" dirty="0">
                <a:latin typeface="+mn-lt"/>
              </a:rPr>
              <a:t>fhaclair</a:t>
            </a:r>
          </a:p>
          <a:p>
            <a:r>
              <a:rPr lang="en-US" b="1" dirty="0">
                <a:latin typeface="+mn-lt"/>
              </a:rPr>
              <a:t>Co-dhùnadh</a:t>
            </a:r>
          </a:p>
          <a:p>
            <a:pPr marL="0" indent="0">
              <a:buNone/>
            </a:pPr>
            <a:endParaRPr lang="en-US" b="1" dirty="0">
              <a:latin typeface="+mn-lt"/>
            </a:endParaRPr>
          </a:p>
          <a:p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76E898C-71CA-E24A-9460-9D12AEE72771}"/>
              </a:ext>
            </a:extLst>
          </p:cNvPr>
          <p:cNvCxnSpPr>
            <a:cxnSpLocks/>
          </p:cNvCxnSpPr>
          <p:nvPr/>
        </p:nvCxnSpPr>
        <p:spPr>
          <a:xfrm>
            <a:off x="4038600" y="1899557"/>
            <a:ext cx="2609850" cy="114844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BF0059C-B569-3046-BAAD-B218D9431AD4}"/>
              </a:ext>
            </a:extLst>
          </p:cNvPr>
          <p:cNvCxnSpPr>
            <a:cxnSpLocks/>
          </p:cNvCxnSpPr>
          <p:nvPr/>
        </p:nvCxnSpPr>
        <p:spPr>
          <a:xfrm>
            <a:off x="4267200" y="3314700"/>
            <a:ext cx="2819400" cy="8763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C0090EB-E5CE-E148-A2DB-1313E33E94E5}"/>
              </a:ext>
            </a:extLst>
          </p:cNvPr>
          <p:cNvCxnSpPr>
            <a:cxnSpLocks/>
          </p:cNvCxnSpPr>
          <p:nvPr/>
        </p:nvCxnSpPr>
        <p:spPr>
          <a:xfrm flipV="1">
            <a:off x="3924301" y="3565072"/>
            <a:ext cx="1752599" cy="86813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990600"/>
            <a:ext cx="7448550" cy="1148514"/>
          </a:xfrm>
        </p:spPr>
        <p:txBody>
          <a:bodyPr vert="horz" rtlCol="0">
            <a:normAutofit fontScale="90000"/>
          </a:bodyPr>
          <a:lstStyle/>
          <a:p>
            <a:r>
              <a:rPr lang="en-US" dirty="0">
                <a:latin typeface="Sassoon Primary" panose="020B0503020103030203" pitchFamily="34" charset="77"/>
              </a:rPr>
              <a:t>A-</a:t>
            </a:r>
            <a:r>
              <a:rPr lang="en-US" dirty="0" err="1">
                <a:latin typeface="Sassoon Primary" panose="020B0503020103030203" pitchFamily="34" charset="77"/>
              </a:rPr>
              <a:t>nis</a:t>
            </a:r>
            <a:r>
              <a:rPr lang="en-US" dirty="0">
                <a:latin typeface="Sassoon Primary" panose="020B0503020103030203" pitchFamily="34" charset="77"/>
              </a:rPr>
              <a:t>, </a:t>
            </a:r>
            <a:r>
              <a:rPr lang="en-US" dirty="0" err="1">
                <a:latin typeface="Sassoon Primary" panose="020B0503020103030203" pitchFamily="34" charset="77"/>
              </a:rPr>
              <a:t>thoir</a:t>
            </a:r>
            <a:r>
              <a:rPr lang="en-US" dirty="0">
                <a:latin typeface="Sassoon Primary" panose="020B0503020103030203" pitchFamily="34" charset="77"/>
              </a:rPr>
              <a:t> sùil air </a:t>
            </a:r>
            <a:r>
              <a:rPr lang="en-US" dirty="0" err="1">
                <a:latin typeface="Sassoon Primary" panose="020B0503020103030203" pitchFamily="34" charset="77"/>
              </a:rPr>
              <a:t>aithisg</a:t>
            </a:r>
            <a:r>
              <a:rPr lang="en-US" dirty="0">
                <a:latin typeface="Sassoon Primary" panose="020B0503020103030203" pitchFamily="34" charset="77"/>
              </a:rPr>
              <a:t>. </a:t>
            </a:r>
            <a:br>
              <a:rPr lang="en-US" dirty="0">
                <a:latin typeface="Sassoon Primary" panose="020B0503020103030203" pitchFamily="34" charset="77"/>
              </a:rPr>
            </a:br>
            <a:r>
              <a:rPr lang="en-US" dirty="0">
                <a:latin typeface="Sassoon Primary" panose="020B0503020103030203" pitchFamily="34" charset="77"/>
              </a:rPr>
              <a:t>An </a:t>
            </a:r>
            <a:r>
              <a:rPr lang="en-US" dirty="0" err="1">
                <a:latin typeface="Sassoon Primary" panose="020B0503020103030203" pitchFamily="34" charset="77"/>
              </a:rPr>
              <a:t>lorg</a:t>
            </a:r>
            <a:r>
              <a:rPr lang="en-US" dirty="0">
                <a:latin typeface="Sassoon Primary" panose="020B0503020103030203" pitchFamily="34" charset="77"/>
              </a:rPr>
              <a:t> </a:t>
            </a:r>
            <a:r>
              <a:rPr lang="en-US" dirty="0" err="1">
                <a:latin typeface="Sassoon Primary" panose="020B0503020103030203" pitchFamily="34" charset="77"/>
              </a:rPr>
              <a:t>thu</a:t>
            </a:r>
            <a:r>
              <a:rPr lang="en-US" dirty="0">
                <a:latin typeface="Sassoon Primary" panose="020B0503020103030203" pitchFamily="34" charset="77"/>
              </a:rPr>
              <a:t> </a:t>
            </a:r>
            <a:r>
              <a:rPr lang="en-US" dirty="0" err="1">
                <a:latin typeface="Sassoon Primary" panose="020B0503020103030203" pitchFamily="34" charset="77"/>
              </a:rPr>
              <a:t>cuid</a:t>
            </a:r>
            <a:r>
              <a:rPr lang="en-US" dirty="0">
                <a:latin typeface="Sassoon Primary" panose="020B0503020103030203" pitchFamily="34" charset="77"/>
              </a:rPr>
              <a:t> de </a:t>
            </a:r>
            <a:r>
              <a:rPr lang="en-US" dirty="0" err="1">
                <a:latin typeface="Sassoon Primary" panose="020B0503020103030203" pitchFamily="34" charset="77"/>
              </a:rPr>
              <a:t>na</a:t>
            </a:r>
            <a:r>
              <a:rPr lang="en-US" dirty="0">
                <a:latin typeface="Sassoon Primary" panose="020B0503020103030203" pitchFamily="34" charset="77"/>
              </a:rPr>
              <a:t> </a:t>
            </a:r>
            <a:r>
              <a:rPr lang="en-US" dirty="0" err="1">
                <a:latin typeface="Sassoon Primary" panose="020B0503020103030203" pitchFamily="34" charset="77"/>
              </a:rPr>
              <a:t>feartan</a:t>
            </a:r>
            <a:r>
              <a:rPr lang="en-US" dirty="0">
                <a:latin typeface="Sassoon Primary" panose="020B0503020103030203" pitchFamily="34" charset="77"/>
              </a:rPr>
              <a:t> </a:t>
            </a:r>
            <a:r>
              <a:rPr lang="en-US" dirty="0" err="1">
                <a:latin typeface="Sassoon Primary" panose="020B0503020103030203" pitchFamily="34" charset="77"/>
              </a:rPr>
              <a:t>seo</a:t>
            </a:r>
            <a:r>
              <a:rPr lang="en-US" dirty="0">
                <a:latin typeface="Sassoon Primary" panose="020B0503020103030203" pitchFamily="34" charset="77"/>
              </a:rPr>
              <a:t>?</a:t>
            </a:r>
            <a:br>
              <a:rPr lang="en-US" dirty="0">
                <a:latin typeface="Sassoon Primary" panose="020B0503020103030203" pitchFamily="34" charset="77"/>
              </a:rPr>
            </a:br>
            <a:endParaRPr lang="en-US" dirty="0">
              <a:latin typeface="Sassoon Primary" panose="020B0503020103030203" pitchFamily="34" charset="77"/>
            </a:endParaRPr>
          </a:p>
        </p:txBody>
      </p:sp>
      <p:graphicFrame>
        <p:nvGraphicFramePr>
          <p:cNvPr id="3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7251050"/>
              </p:ext>
            </p:extLst>
          </p:nvPr>
        </p:nvGraphicFramePr>
        <p:xfrm>
          <a:off x="1066800" y="2226467"/>
          <a:ext cx="7010400" cy="3040380"/>
        </p:xfrm>
        <a:graphic>
          <a:graphicData uri="http://schemas.openxmlformats.org/drawingml/2006/table">
            <a:tbl>
              <a:tblPr firstRow="1" bandRow="1">
                <a:tableStyleId>{B6D921FF-5F75-476C-94A0-8E00278092FA}</a:tableStyleId>
              </a:tblPr>
              <a:tblGrid>
                <a:gridCol w="3089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2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451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00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8620">
                <a:tc>
                  <a:txBody>
                    <a:bodyPr/>
                    <a:lstStyle/>
                    <a:p>
                      <a:r>
                        <a:rPr lang="en-GB" sz="2100" dirty="0" err="1">
                          <a:latin typeface="Sassoon Infant" pitchFamily="2" charset="0"/>
                        </a:rPr>
                        <a:t>Feartan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2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2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r>
                        <a:rPr lang="en-GB" sz="2100" dirty="0" err="1">
                          <a:latin typeface="Sassoon Primary" panose="020B0503020103030203" pitchFamily="34" charset="77"/>
                        </a:rPr>
                        <a:t>Tiotal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2100" dirty="0">
                        <a:latin typeface="Sassoon Primary" panose="020B0503020103030203" pitchFamily="34" charset="77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>
                          <a:latin typeface="Sassoon Primary" panose="020B0503020103030203" pitchFamily="34" charset="77"/>
                        </a:rPr>
                        <a:t>Dealbhan</a:t>
                      </a:r>
                      <a:r>
                        <a:rPr lang="en-GB" sz="2100" dirty="0">
                          <a:latin typeface="Sassoon Primary" panose="020B0503020103030203" pitchFamily="34" charset="77"/>
                        </a:rPr>
                        <a:t> le </a:t>
                      </a:r>
                      <a:r>
                        <a:rPr lang="en-US" sz="2100" dirty="0">
                          <a:latin typeface="Sassoon Primary" panose="020B0503020103030203" pitchFamily="34" charset="77"/>
                        </a:rPr>
                        <a:t>fo-thiotalan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r>
                        <a:rPr lang="en-US" sz="2100" dirty="0">
                          <a:latin typeface="Sassoon Primary" panose="020B0503020103030203" pitchFamily="34" charset="77"/>
                        </a:rPr>
                        <a:t>Ro-ràdh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2100" dirty="0">
                        <a:latin typeface="Sassoon Primary" panose="020B0503020103030203" pitchFamily="34" charset="77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100" dirty="0">
                          <a:latin typeface="Sassoon Primary" panose="020B0503020103030203" pitchFamily="34" charset="77"/>
                        </a:rPr>
                        <a:t>Diagram no </a:t>
                      </a:r>
                      <a:r>
                        <a:rPr lang="en-US" sz="2100" dirty="0">
                          <a:latin typeface="Sassoon Primary" panose="020B0503020103030203" pitchFamily="34" charset="77"/>
                        </a:rPr>
                        <a:t>graf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8660">
                <a:tc>
                  <a:txBody>
                    <a:bodyPr/>
                    <a:lstStyle/>
                    <a:p>
                      <a:r>
                        <a:rPr lang="en-GB" sz="2100" dirty="0" err="1">
                          <a:latin typeface="Sassoon Primary" panose="020B0503020103030203" pitchFamily="34" charset="77"/>
                        </a:rPr>
                        <a:t>Paragrafan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2100" dirty="0">
                        <a:latin typeface="Sassoon Primary" panose="020B0503020103030203" pitchFamily="34" charset="77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100" dirty="0" err="1">
                          <a:latin typeface="Sassoon Primary" panose="020B0503020103030203" pitchFamily="34" charset="77"/>
                        </a:rPr>
                        <a:t>Bogsa</a:t>
                      </a:r>
                      <a:r>
                        <a:rPr lang="en-GB" sz="2100" dirty="0">
                          <a:latin typeface="Sassoon Primary" panose="020B0503020103030203" pitchFamily="34" charset="77"/>
                        </a:rPr>
                        <a:t> le </a:t>
                      </a:r>
                      <a:r>
                        <a:rPr lang="en-GB" sz="2100" dirty="0" err="1">
                          <a:latin typeface="Sassoon Primary" panose="020B0503020103030203" pitchFamily="34" charset="77"/>
                        </a:rPr>
                        <a:t>fiosrachadh</a:t>
                      </a:r>
                      <a:r>
                        <a:rPr lang="en-GB" sz="2100" dirty="0">
                          <a:latin typeface="Sassoon Primary" panose="020B0503020103030203" pitchFamily="34" charset="77"/>
                        </a:rPr>
                        <a:t> </a:t>
                      </a:r>
                      <a:r>
                        <a:rPr lang="en-US" sz="2100" dirty="0">
                          <a:latin typeface="Sassoon Primary" panose="020B0503020103030203" pitchFamily="34" charset="77"/>
                        </a:rPr>
                        <a:t>inntinneach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r>
                        <a:rPr lang="en-US" sz="2100" dirty="0">
                          <a:latin typeface="Sassoon Primary" panose="020B0503020103030203" pitchFamily="34" charset="77"/>
                        </a:rPr>
                        <a:t>Fo-thiotalan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2100" dirty="0">
                        <a:latin typeface="Sassoon Primary" panose="020B0503020103030203" pitchFamily="34" charset="77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>
                          <a:latin typeface="Sassoon Primary" panose="020B0503020103030203" pitchFamily="34" charset="77"/>
                        </a:rPr>
                        <a:t>Faclan</a:t>
                      </a:r>
                      <a:r>
                        <a:rPr lang="en-GB" sz="2100" dirty="0">
                          <a:latin typeface="Sassoon Primary" panose="020B0503020103030203" pitchFamily="34" charset="77"/>
                        </a:rPr>
                        <a:t> </a:t>
                      </a:r>
                      <a:r>
                        <a:rPr lang="en-US" sz="2100" dirty="0">
                          <a:latin typeface="Sassoon Primary" panose="020B0503020103030203" pitchFamily="34" charset="77"/>
                        </a:rPr>
                        <a:t>teicnigeach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r>
                        <a:rPr lang="en-GB" sz="2100" dirty="0">
                          <a:latin typeface="Sassoon Primary" panose="020B0503020103030203" pitchFamily="34" charset="77"/>
                        </a:rPr>
                        <a:t>An</a:t>
                      </a:r>
                      <a:r>
                        <a:rPr lang="en-GB" sz="2100" baseline="0" dirty="0">
                          <a:latin typeface="Sassoon Primary" panose="020B0503020103030203" pitchFamily="34" charset="77"/>
                        </a:rPr>
                        <a:t> </a:t>
                      </a:r>
                      <a:r>
                        <a:rPr lang="en-US" sz="2100" baseline="0" dirty="0">
                          <a:latin typeface="Sassoon Primary" panose="020B0503020103030203" pitchFamily="34" charset="77"/>
                        </a:rPr>
                        <a:t>t</a:t>
                      </a:r>
                      <a:r>
                        <a:rPr lang="en-US" sz="2100" dirty="0">
                          <a:latin typeface="Sassoon Primary" panose="020B0503020103030203" pitchFamily="34" charset="77"/>
                        </a:rPr>
                        <a:t>ràth</a:t>
                      </a:r>
                      <a:r>
                        <a:rPr lang="en-GB" sz="2100" dirty="0">
                          <a:latin typeface="Sassoon Primary" panose="020B0503020103030203" pitchFamily="34" charset="77"/>
                        </a:rPr>
                        <a:t> </a:t>
                      </a:r>
                      <a:r>
                        <a:rPr lang="en-US" sz="2100" dirty="0">
                          <a:latin typeface="Sassoon Primary" panose="020B0503020103030203" pitchFamily="34" charset="77"/>
                        </a:rPr>
                        <a:t>làthaireil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2100" dirty="0">
                        <a:latin typeface="Sassoon Primary" panose="020B0503020103030203" pitchFamily="34" charset="77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>
                          <a:latin typeface="Sassoon Primary" panose="020B0503020103030203" pitchFamily="34" charset="77"/>
                        </a:rPr>
                        <a:t>Beag-fhaclair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r>
                        <a:rPr lang="en-GB" sz="2100" dirty="0">
                          <a:latin typeface="Sassoon Primary" panose="020B0503020103030203" pitchFamily="34" charset="77"/>
                        </a:rPr>
                        <a:t>An </a:t>
                      </a:r>
                      <a:r>
                        <a:rPr lang="en-US" sz="2100" dirty="0">
                          <a:latin typeface="Sassoon Primary" panose="020B0503020103030203" pitchFamily="34" charset="77"/>
                        </a:rPr>
                        <a:t>treas</a:t>
                      </a:r>
                      <a:r>
                        <a:rPr lang="en-GB" sz="2100" dirty="0">
                          <a:latin typeface="Sassoon Primary" panose="020B0503020103030203" pitchFamily="34" charset="77"/>
                        </a:rPr>
                        <a:t> </a:t>
                      </a:r>
                      <a:r>
                        <a:rPr lang="en-GB" sz="2100" dirty="0" err="1">
                          <a:latin typeface="Sassoon Primary" panose="020B0503020103030203" pitchFamily="34" charset="77"/>
                        </a:rPr>
                        <a:t>pearsa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2100" dirty="0">
                        <a:latin typeface="Sassoon Primary" panose="020B0503020103030203" pitchFamily="34" charset="77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>
                          <a:latin typeface="Sassoon Primary" panose="020B0503020103030203" pitchFamily="34" charset="77"/>
                        </a:rPr>
                        <a:t>Co-dhùnadh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448550" cy="852489"/>
          </a:xfrm>
        </p:spPr>
        <p:txBody>
          <a:bodyPr vert="horz" rtlCol="0">
            <a:normAutofit/>
          </a:bodyPr>
          <a:lstStyle/>
          <a:p>
            <a:r>
              <a:rPr lang="en-US" sz="3000" dirty="0">
                <a:latin typeface="Sassoon Primary" panose="020B0503020103030203" pitchFamily="34" charset="77"/>
              </a:rPr>
              <a:t>Faclan</a:t>
            </a:r>
            <a:r>
              <a:rPr lang="en-GB" sz="3000" dirty="0">
                <a:latin typeface="Sassoon Primary" panose="020B0503020103030203" pitchFamily="34" charset="77"/>
              </a:rPr>
              <a:t> </a:t>
            </a:r>
            <a:r>
              <a:rPr lang="en-US" sz="3000" dirty="0">
                <a:latin typeface="Sassoon Primary" panose="020B0503020103030203" pitchFamily="34" charset="77"/>
              </a:rPr>
              <a:t>feumail</a:t>
            </a:r>
            <a:r>
              <a:rPr lang="en-GB" sz="3000" dirty="0">
                <a:latin typeface="Sassoon Primary" panose="020B0503020103030203" pitchFamily="34" charset="77"/>
              </a:rPr>
              <a:t> </a:t>
            </a:r>
            <a:r>
              <a:rPr lang="en-US" sz="3000" dirty="0">
                <a:latin typeface="Sassoon Primary" panose="020B0503020103030203" pitchFamily="34" charset="77"/>
              </a:rPr>
              <a:t>airson</a:t>
            </a:r>
            <a:r>
              <a:rPr lang="en-GB" sz="3000" dirty="0">
                <a:latin typeface="Sassoon Primary" panose="020B0503020103030203" pitchFamily="34" charset="77"/>
              </a:rPr>
              <a:t> </a:t>
            </a:r>
            <a:r>
              <a:rPr lang="en-US" sz="3000" dirty="0">
                <a:latin typeface="Sassoon Primary" panose="020B0503020103030203" pitchFamily="34" charset="77"/>
              </a:rPr>
              <a:t>seantans</a:t>
            </a:r>
            <a:r>
              <a:rPr lang="en-GB" sz="3000" dirty="0">
                <a:latin typeface="Sassoon Primary" panose="020B0503020103030203" pitchFamily="34" charset="77"/>
              </a:rPr>
              <a:t> a </a:t>
            </a:r>
            <a:r>
              <a:rPr lang="en-US" sz="3000" dirty="0">
                <a:latin typeface="Sassoon Primary" panose="020B0503020103030203" pitchFamily="34" charset="77"/>
              </a:rPr>
              <a:t>thòiseachadh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2133599"/>
            <a:ext cx="5619750" cy="4043363"/>
          </a:xfrm>
        </p:spPr>
        <p:txBody>
          <a:bodyPr rtlCol="0"/>
          <a:lstStyle/>
          <a:p>
            <a:r>
              <a:rPr lang="en-US" dirty="0">
                <a:latin typeface="Sassoon Primary" panose="020B0503020103030203" pitchFamily="34" charset="77"/>
              </a:rPr>
              <a:t>Nuair…</a:t>
            </a:r>
          </a:p>
          <a:p>
            <a:r>
              <a:rPr lang="en-US" dirty="0">
                <a:latin typeface="Sassoon Primary" panose="020B0503020103030203" pitchFamily="34" charset="77"/>
              </a:rPr>
              <a:t>Ged…</a:t>
            </a:r>
          </a:p>
          <a:p>
            <a:r>
              <a:rPr lang="en-US" dirty="0">
                <a:latin typeface="Sassoon Primary" panose="020B0503020103030203" pitchFamily="34" charset="77"/>
              </a:rPr>
              <a:t>Gu tric…</a:t>
            </a:r>
          </a:p>
          <a:p>
            <a:r>
              <a:rPr lang="en-US" dirty="0">
                <a:latin typeface="Sassoon Primary" panose="020B0503020103030203" pitchFamily="34" charset="77"/>
              </a:rPr>
              <a:t>A bharrachd air seo…</a:t>
            </a:r>
          </a:p>
          <a:p>
            <a:r>
              <a:rPr lang="en-US" dirty="0">
                <a:latin typeface="Sassoon Primary" panose="020B0503020103030203" pitchFamily="34" charset="77"/>
              </a:rPr>
              <a:t>Gu fortanach/Gu mì-fhortanach…</a:t>
            </a:r>
          </a:p>
          <a:p>
            <a:r>
              <a:rPr lang="en-US" dirty="0">
                <a:latin typeface="Sassoon Primary" panose="020B0503020103030203" pitchFamily="34" charset="77"/>
              </a:rPr>
              <a:t>Gu h-iongantach…</a:t>
            </a:r>
          </a:p>
          <a:p>
            <a:r>
              <a:rPr lang="en-US" dirty="0">
                <a:latin typeface="Sassoon Primary" panose="020B0503020103030203" pitchFamily="34" charset="77"/>
              </a:rPr>
              <a:t>Saoil…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448550" cy="852489"/>
          </a:xfrm>
        </p:spPr>
        <p:txBody>
          <a:bodyPr rtlCol="0"/>
          <a:lstStyle/>
          <a:p>
            <a:r>
              <a:rPr lang="en-US" dirty="0">
                <a:latin typeface="Sassoon Primary" panose="020B0503020103030203" pitchFamily="34" charset="77"/>
              </a:rPr>
              <a:t>A’ </a:t>
            </a:r>
            <a:r>
              <a:rPr lang="en-US" dirty="0" err="1">
                <a:latin typeface="Sassoon Primary" panose="020B0503020103030203" pitchFamily="34" charset="77"/>
              </a:rPr>
              <a:t>rannsachadh</a:t>
            </a:r>
            <a:r>
              <a:rPr lang="en-US" dirty="0">
                <a:latin typeface="Sassoon Primary" panose="020B0503020103030203" pitchFamily="34" charset="77"/>
              </a:rPr>
              <a:t> agus a’ </a:t>
            </a:r>
            <a:r>
              <a:rPr lang="en-US" dirty="0" err="1">
                <a:latin typeface="Sassoon Primary" panose="020B0503020103030203" pitchFamily="34" charset="77"/>
              </a:rPr>
              <a:t>planadh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825625"/>
            <a:ext cx="7086600" cy="4351338"/>
          </a:xfrm>
        </p:spPr>
        <p:txBody>
          <a:bodyPr vert="horz" rtlCol="0">
            <a:normAutofit/>
          </a:bodyPr>
          <a:lstStyle/>
          <a:p>
            <a:r>
              <a:rPr lang="en-US" dirty="0" err="1">
                <a:latin typeface="Sassoon Primary" panose="020B0503020103030203" pitchFamily="34" charset="77"/>
              </a:rPr>
              <a:t>Cleachd</a:t>
            </a:r>
            <a:r>
              <a:rPr lang="en-US" dirty="0">
                <a:latin typeface="Sassoon Primary" panose="020B0503020103030203" pitchFamily="34" charset="77"/>
              </a:rPr>
              <a:t> fiosrachadh </a:t>
            </a:r>
            <a:r>
              <a:rPr lang="en-US" dirty="0" err="1">
                <a:latin typeface="Sassoon Primary" panose="020B0503020103030203" pitchFamily="34" charset="77"/>
              </a:rPr>
              <a:t>bho</a:t>
            </a:r>
            <a:r>
              <a:rPr lang="en-US" dirty="0">
                <a:latin typeface="Sassoon Primary" panose="020B0503020103030203" pitchFamily="34" charset="77"/>
              </a:rPr>
              <a:t> </a:t>
            </a:r>
            <a:r>
              <a:rPr lang="en-US" dirty="0" err="1">
                <a:latin typeface="Sassoon Primary" panose="020B0503020103030203" pitchFamily="34" charset="77"/>
              </a:rPr>
              <a:t>leabhraichean</a:t>
            </a:r>
            <a:r>
              <a:rPr lang="en-US" dirty="0">
                <a:latin typeface="Sassoon Primary" panose="020B0503020103030203" pitchFamily="34" charset="77"/>
              </a:rPr>
              <a:t>, </a:t>
            </a:r>
            <a:r>
              <a:rPr lang="en-US" dirty="0" err="1">
                <a:latin typeface="Sassoon Primary" panose="020B0503020103030203" pitchFamily="34" charset="77"/>
              </a:rPr>
              <a:t>bhon</a:t>
            </a:r>
            <a:r>
              <a:rPr lang="en-US" dirty="0">
                <a:latin typeface="Sassoon Primary" panose="020B0503020103030203" pitchFamily="34" charset="77"/>
              </a:rPr>
              <a:t> </a:t>
            </a:r>
            <a:r>
              <a:rPr lang="en-US" dirty="0" err="1">
                <a:latin typeface="Sassoon Primary" panose="020B0503020103030203" pitchFamily="34" charset="77"/>
              </a:rPr>
              <a:t>eadar</a:t>
            </a:r>
            <a:r>
              <a:rPr lang="en-US" dirty="0">
                <a:latin typeface="Sassoon Primary" panose="020B0503020103030203" pitchFamily="34" charset="77"/>
              </a:rPr>
              <a:t>-lìon, </a:t>
            </a:r>
            <a:r>
              <a:rPr lang="en-US" dirty="0" err="1">
                <a:latin typeface="Sassoon Primary" panose="020B0503020103030203" pitchFamily="34" charset="77"/>
              </a:rPr>
              <a:t>bhidiothan</a:t>
            </a:r>
            <a:r>
              <a:rPr lang="en-US" dirty="0">
                <a:latin typeface="Sassoon Primary" panose="020B0503020103030203" pitchFamily="34" charset="77"/>
              </a:rPr>
              <a:t> agus </a:t>
            </a:r>
            <a:r>
              <a:rPr lang="en-US" dirty="0" err="1">
                <a:latin typeface="Sassoon Primary" panose="020B0503020103030203" pitchFamily="34" charset="77"/>
              </a:rPr>
              <a:t>eile</a:t>
            </a:r>
            <a:r>
              <a:rPr lang="en-US" dirty="0">
                <a:latin typeface="Sassoon Primary" panose="020B0503020103030203" pitchFamily="34" charset="77"/>
              </a:rPr>
              <a:t>.</a:t>
            </a:r>
          </a:p>
          <a:p>
            <a:endParaRPr lang="en-US" dirty="0">
              <a:latin typeface="Sassoon Primary" panose="020B0503020103030203" pitchFamily="34" charset="77"/>
            </a:endParaRPr>
          </a:p>
          <a:p>
            <a:r>
              <a:rPr lang="en-US" dirty="0" err="1">
                <a:latin typeface="Sassoon Primary" panose="020B0503020103030203" pitchFamily="34" charset="77"/>
              </a:rPr>
              <a:t>Smaoinich</a:t>
            </a:r>
            <a:r>
              <a:rPr lang="en-US" dirty="0">
                <a:latin typeface="Sassoon Primary" panose="020B0503020103030203" pitchFamily="34" charset="77"/>
              </a:rPr>
              <a:t> air dè na </a:t>
            </a:r>
            <a:r>
              <a:rPr lang="en-US" dirty="0" err="1">
                <a:latin typeface="Sassoon Primary" panose="020B0503020103030203" pitchFamily="34" charset="77"/>
              </a:rPr>
              <a:t>paragrafan</a:t>
            </a:r>
            <a:r>
              <a:rPr lang="en-US" dirty="0">
                <a:latin typeface="Sassoon Primary" panose="020B0503020103030203" pitchFamily="34" charset="77"/>
              </a:rPr>
              <a:t> a tha thu </a:t>
            </a:r>
            <a:r>
              <a:rPr lang="en-US" dirty="0" err="1">
                <a:latin typeface="Sassoon Primary" panose="020B0503020103030203" pitchFamily="34" charset="77"/>
              </a:rPr>
              <a:t>feumach</a:t>
            </a:r>
            <a:r>
              <a:rPr lang="en-US" dirty="0">
                <a:latin typeface="Sassoon Primary" panose="020B0503020103030203" pitchFamily="34" charset="77"/>
              </a:rPr>
              <a:t> air agus dè am fiosrachadh a tha thu a’ </a:t>
            </a:r>
            <a:r>
              <a:rPr lang="en-US" dirty="0" err="1">
                <a:latin typeface="Sassoon Primary" panose="020B0503020103030203" pitchFamily="34" charset="77"/>
              </a:rPr>
              <a:t>dol</a:t>
            </a:r>
            <a:r>
              <a:rPr lang="en-US" dirty="0">
                <a:latin typeface="Sassoon Primary" panose="020B0503020103030203" pitchFamily="34" charset="77"/>
              </a:rPr>
              <a:t> a </a:t>
            </a:r>
            <a:r>
              <a:rPr lang="en-US" dirty="0" err="1">
                <a:latin typeface="Sassoon Primary" panose="020B0503020103030203" pitchFamily="34" charset="77"/>
              </a:rPr>
              <a:t>chur</a:t>
            </a:r>
            <a:r>
              <a:rPr lang="en-US" dirty="0">
                <a:latin typeface="Sassoon Primary" panose="020B0503020103030203" pitchFamily="34" charset="77"/>
              </a:rPr>
              <a:t> </a:t>
            </a:r>
            <a:r>
              <a:rPr lang="en-US" dirty="0" err="1">
                <a:latin typeface="Sassoon Primary" panose="020B0503020103030203" pitchFamily="34" charset="77"/>
              </a:rPr>
              <a:t>annta</a:t>
            </a:r>
            <a:r>
              <a:rPr lang="en-US" dirty="0">
                <a:latin typeface="Sassoon Primary" panose="020B0503020103030203" pitchFamily="34" charset="77"/>
              </a:rPr>
              <a:t>.</a:t>
            </a:r>
          </a:p>
          <a:p>
            <a:pPr marL="0" indent="0">
              <a:buNone/>
            </a:pPr>
            <a:endParaRPr lang="en-US" dirty="0">
              <a:latin typeface="Sassoon Primary" panose="020B0503020103030203" pitchFamily="34" charset="77"/>
            </a:endParaRPr>
          </a:p>
          <a:p>
            <a:r>
              <a:rPr lang="en-US" dirty="0">
                <a:latin typeface="Sassoon Primary" panose="020B0503020103030203" pitchFamily="34" charset="77"/>
              </a:rPr>
              <a:t>Dè na </a:t>
            </a:r>
            <a:r>
              <a:rPr lang="en-US" dirty="0" err="1">
                <a:latin typeface="Sassoon Primary" panose="020B0503020103030203" pitchFamily="34" charset="77"/>
              </a:rPr>
              <a:t>dealbhan</a:t>
            </a:r>
            <a:r>
              <a:rPr lang="en-US" dirty="0">
                <a:latin typeface="Sassoon Primary" panose="020B0503020103030203" pitchFamily="34" charset="77"/>
              </a:rPr>
              <a:t> a tha thu a’ </a:t>
            </a:r>
            <a:r>
              <a:rPr lang="en-US" dirty="0" err="1">
                <a:latin typeface="Sassoon Primary" panose="020B0503020103030203" pitchFamily="34" charset="77"/>
              </a:rPr>
              <a:t>dol</a:t>
            </a:r>
            <a:r>
              <a:rPr lang="en-US" dirty="0">
                <a:latin typeface="Sassoon Primary" panose="020B0503020103030203" pitchFamily="34" charset="77"/>
              </a:rPr>
              <a:t> a </a:t>
            </a:r>
            <a:r>
              <a:rPr lang="en-US" dirty="0" err="1">
                <a:latin typeface="Sassoon Primary" panose="020B0503020103030203" pitchFamily="34" charset="77"/>
              </a:rPr>
              <a:t>chleachdadh</a:t>
            </a:r>
            <a:r>
              <a:rPr lang="en-US" dirty="0">
                <a:latin typeface="Sassoon Primary" panose="020B0503020103030203" pitchFamily="34" charset="77"/>
              </a:rPr>
              <a:t>?</a:t>
            </a:r>
          </a:p>
          <a:p>
            <a:pPr marL="0" indent="0">
              <a:buNone/>
            </a:pPr>
            <a:endParaRPr lang="en-US" dirty="0">
              <a:latin typeface="Sassoon Primary" panose="020B0503020103030203" pitchFamily="34" charset="77"/>
            </a:endParaRPr>
          </a:p>
          <a:p>
            <a:r>
              <a:rPr lang="en-US" dirty="0" err="1">
                <a:latin typeface="Sassoon Primary" panose="020B0503020103030203" pitchFamily="34" charset="77"/>
              </a:rPr>
              <a:t>Cuimhnich</a:t>
            </a:r>
            <a:r>
              <a:rPr lang="en-US" dirty="0">
                <a:latin typeface="Sassoon Primary" panose="020B0503020103030203" pitchFamily="34" charset="77"/>
              </a:rPr>
              <a:t>! </a:t>
            </a:r>
            <a:r>
              <a:rPr lang="en-US" dirty="0" err="1">
                <a:latin typeface="Sassoon Primary" panose="020B0503020103030203" pitchFamily="34" charset="77"/>
              </a:rPr>
              <a:t>Nuair</a:t>
            </a:r>
            <a:r>
              <a:rPr lang="en-US" dirty="0">
                <a:latin typeface="Sassoon Primary" panose="020B0503020103030203" pitchFamily="34" charset="77"/>
              </a:rPr>
              <a:t> a tha thu a’ </a:t>
            </a:r>
            <a:r>
              <a:rPr lang="en-US" dirty="0" err="1">
                <a:latin typeface="Sassoon Primary" panose="020B0503020103030203" pitchFamily="34" charset="77"/>
              </a:rPr>
              <a:t>planadh</a:t>
            </a:r>
            <a:r>
              <a:rPr lang="en-US" dirty="0">
                <a:latin typeface="Sassoon Primary" panose="020B0503020103030203" pitchFamily="34" charset="77"/>
              </a:rPr>
              <a:t>, </a:t>
            </a:r>
            <a:r>
              <a:rPr lang="en-US" dirty="0" err="1">
                <a:latin typeface="Sassoon Primary" panose="020B0503020103030203" pitchFamily="34" charset="77"/>
              </a:rPr>
              <a:t>chan</a:t>
            </a:r>
            <a:r>
              <a:rPr lang="en-US" dirty="0">
                <a:latin typeface="Sassoon Primary" panose="020B0503020103030203" pitchFamily="34" charset="77"/>
              </a:rPr>
              <a:t> </a:t>
            </a:r>
            <a:r>
              <a:rPr lang="en-US" dirty="0" err="1">
                <a:latin typeface="Sassoon Primary" panose="020B0503020103030203" pitchFamily="34" charset="77"/>
              </a:rPr>
              <a:t>fheum</a:t>
            </a:r>
            <a:r>
              <a:rPr lang="en-US" dirty="0">
                <a:latin typeface="Sassoon Primary" panose="020B0503020103030203" pitchFamily="34" charset="77"/>
              </a:rPr>
              <a:t> thu </a:t>
            </a:r>
            <a:r>
              <a:rPr lang="en-US" dirty="0" err="1">
                <a:latin typeface="Sassoon Primary" panose="020B0503020103030203" pitchFamily="34" charset="77"/>
              </a:rPr>
              <a:t>ach</a:t>
            </a:r>
            <a:r>
              <a:rPr lang="en-US" dirty="0">
                <a:latin typeface="Sassoon Primary" panose="020B0503020103030203" pitchFamily="34" charset="77"/>
              </a:rPr>
              <a:t> </a:t>
            </a:r>
            <a:r>
              <a:rPr lang="en-US" dirty="0" err="1">
                <a:latin typeface="Sassoon Primary" panose="020B0503020103030203" pitchFamily="34" charset="77"/>
              </a:rPr>
              <a:t>notaichean</a:t>
            </a:r>
            <a:r>
              <a:rPr lang="en-US" dirty="0">
                <a:latin typeface="Sassoon Primary" panose="020B0503020103030203" pitchFamily="34" charset="77"/>
              </a:rPr>
              <a:t>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4999"/>
                <a:lumMod val="110000"/>
              </a:schemeClr>
            </a:gs>
            <a:gs pos="50000">
              <a:schemeClr val="phClr">
                <a:tint val="73000"/>
                <a:satMod val="103000"/>
                <a:lumMod val="104999"/>
              </a:schemeClr>
            </a:gs>
            <a:gs pos="100000">
              <a:schemeClr val="phClr">
                <a:tint val="81000"/>
                <a:satMod val="109000"/>
                <a:lumMod val="104999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>
          <a:solidFill>
            <a:schemeClr val="phClr"/>
          </a:solidFill>
          <a:prstDash val="solid"/>
          <a:miter lim="800000"/>
        </a:ln>
        <a:ln w="12700" cap="flat">
          <a:solidFill>
            <a:schemeClr val="phClr"/>
          </a:solidFill>
          <a:prstDash val="solid"/>
          <a:miter lim="800000"/>
        </a:ln>
        <a:ln w="19050" cap="flat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4999"/>
                <a:lumMod val="110000"/>
              </a:schemeClr>
            </a:gs>
            <a:gs pos="50000">
              <a:schemeClr val="phClr">
                <a:tint val="73000"/>
                <a:satMod val="103000"/>
                <a:lumMod val="104999"/>
              </a:schemeClr>
            </a:gs>
            <a:gs pos="100000">
              <a:schemeClr val="phClr">
                <a:tint val="81000"/>
                <a:satMod val="109000"/>
                <a:lumMod val="104999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>
          <a:solidFill>
            <a:schemeClr val="phClr"/>
          </a:solidFill>
          <a:prstDash val="solid"/>
          <a:miter lim="800000"/>
        </a:ln>
        <a:ln w="12700" cap="flat">
          <a:solidFill>
            <a:schemeClr val="phClr"/>
          </a:solidFill>
          <a:prstDash val="solid"/>
          <a:miter lim="800000"/>
        </a:ln>
        <a:ln w="19050" cap="flat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255</Words>
  <Application>Microsoft Macintosh PowerPoint</Application>
  <PresentationFormat>On-screen Show (4:3)</PresentationFormat>
  <Paragraphs>60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Sassoon Infant</vt:lpstr>
      <vt:lpstr>Sassoon Primary</vt:lpstr>
      <vt:lpstr>Calibri</vt:lpstr>
      <vt:lpstr>Arial</vt:lpstr>
      <vt:lpstr>Calibri Light</vt:lpstr>
      <vt:lpstr>Office Theme</vt:lpstr>
      <vt:lpstr>Mar a sgrìobhas tu aithisg</vt:lpstr>
      <vt:lpstr>Dè th’ ann an aithisg?</vt:lpstr>
      <vt:lpstr>Dè th’ ann an aithisg?</vt:lpstr>
      <vt:lpstr>Feartan aithisg  Chì thu cuid de na leanas ann an aithisg</vt:lpstr>
      <vt:lpstr>PowerPoint Presentation</vt:lpstr>
      <vt:lpstr>A-nis, thoir sùil air aithisg.  An lorg thu cuid de na feartan seo? </vt:lpstr>
      <vt:lpstr>Faclan feumail airson seantans a thòiseachadh</vt:lpstr>
      <vt:lpstr>A’ rannsachadh agus a’ planadh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Microsoft Office User</cp:lastModifiedBy>
  <cp:revision>10</cp:revision>
  <dcterms:created xsi:type="dcterms:W3CDTF">2020-03-30T11:45:04Z</dcterms:created>
  <dcterms:modified xsi:type="dcterms:W3CDTF">2020-05-22T12:20:32Z</dcterms:modified>
</cp:coreProperties>
</file>