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/>
    <p:restoredTop sz="94714"/>
  </p:normalViewPr>
  <p:slideViewPr>
    <p:cSldViewPr snapToGrid="0">
      <p:cViewPr varScale="1">
        <p:scale>
          <a:sx n="122" d="100"/>
          <a:sy n="122" d="100"/>
        </p:scale>
        <p:origin x="216" y="8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38690-0546-4BE9-9F37-41DCC4931747}" type="datetimeFigureOut">
              <a:rPr lang="en-GB" smtClean="0"/>
              <a:t>07/12/2016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159C-8C11-4649-B047-65E7614052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590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38690-0546-4BE9-9F37-41DCC4931747}" type="datetimeFigureOut">
              <a:rPr lang="en-GB" smtClean="0"/>
              <a:t>07/12/2016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159C-8C11-4649-B047-65E7614052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09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38690-0546-4BE9-9F37-41DCC4931747}" type="datetimeFigureOut">
              <a:rPr lang="en-GB" smtClean="0"/>
              <a:t>07/12/2016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159C-8C11-4649-B047-65E7614052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21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38690-0546-4BE9-9F37-41DCC4931747}" type="datetimeFigureOut">
              <a:rPr lang="en-GB" smtClean="0"/>
              <a:t>07/12/2016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159C-8C11-4649-B047-65E7614052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024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38690-0546-4BE9-9F37-41DCC4931747}" type="datetimeFigureOut">
              <a:rPr lang="en-GB" smtClean="0"/>
              <a:t>07/12/2016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159C-8C11-4649-B047-65E7614052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67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38690-0546-4BE9-9F37-41DCC4931747}" type="datetimeFigureOut">
              <a:rPr lang="en-GB" smtClean="0"/>
              <a:t>07/12/2016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159C-8C11-4649-B047-65E7614052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892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38690-0546-4BE9-9F37-41DCC4931747}" type="datetimeFigureOut">
              <a:rPr lang="en-GB" smtClean="0"/>
              <a:t>07/12/2016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159C-8C11-4649-B047-65E7614052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673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38690-0546-4BE9-9F37-41DCC4931747}" type="datetimeFigureOut">
              <a:rPr lang="en-GB" smtClean="0"/>
              <a:t>07/12/2016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159C-8C11-4649-B047-65E7614052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08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38690-0546-4BE9-9F37-41DCC4931747}" type="datetimeFigureOut">
              <a:rPr lang="en-GB" smtClean="0"/>
              <a:t>07/12/2016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159C-8C11-4649-B047-65E7614052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386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38690-0546-4BE9-9F37-41DCC4931747}" type="datetimeFigureOut">
              <a:rPr lang="en-GB" smtClean="0"/>
              <a:t>07/12/2016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159C-8C11-4649-B047-65E7614052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054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38690-0546-4BE9-9F37-41DCC4931747}" type="datetimeFigureOut">
              <a:rPr lang="en-GB" smtClean="0"/>
              <a:t>07/12/2016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5159C-8C11-4649-B047-65E7614052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653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38690-0546-4BE9-9F37-41DCC4931747}" type="datetimeFigureOut">
              <a:rPr lang="en-GB" smtClean="0"/>
              <a:t>07/12/2016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5159C-8C11-4649-B047-65E7614052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260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jpeg"/><Relationship Id="rId8" Type="http://schemas.openxmlformats.org/officeDocument/2006/relationships/image" Target="../media/image21.png"/><Relationship Id="rId9" Type="http://schemas.openxmlformats.org/officeDocument/2006/relationships/image" Target="../media/image22.jpe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25415"/>
          </a:xfrm>
        </p:spPr>
        <p:txBody>
          <a:bodyPr/>
          <a:lstStyle/>
          <a:p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Biadh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agus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Slàinte</a:t>
            </a:r>
            <a:endParaRPr lang="en-GB" dirty="0">
              <a:solidFill>
                <a:schemeClr val="accent6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17480">
            <a:off x="4606949" y="2841674"/>
            <a:ext cx="2978102" cy="25548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98494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  <a:latin typeface="+mn-lt"/>
              </a:rPr>
              <a:t>A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bheil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thu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ag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ithe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biadh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fallain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? </a:t>
            </a:r>
            <a:endParaRPr lang="en-GB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0618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err="1" smtClean="0"/>
              <a:t>Smaoinich</a:t>
            </a:r>
            <a:r>
              <a:rPr lang="en-GB" dirty="0" smtClean="0"/>
              <a:t> </a:t>
            </a:r>
            <a:r>
              <a:rPr lang="en-GB" dirty="0" err="1" smtClean="0"/>
              <a:t>mun</a:t>
            </a:r>
            <a:r>
              <a:rPr lang="en-GB" dirty="0" smtClean="0"/>
              <a:t> </a:t>
            </a:r>
            <a:r>
              <a:rPr lang="en-GB" dirty="0" err="1" smtClean="0"/>
              <a:t>bhiadh</a:t>
            </a:r>
            <a:r>
              <a:rPr lang="en-GB" dirty="0" smtClean="0"/>
              <a:t> a </a:t>
            </a:r>
            <a:r>
              <a:rPr lang="en-GB" dirty="0" err="1" smtClean="0"/>
              <a:t>ghabh</a:t>
            </a:r>
            <a:r>
              <a:rPr lang="en-GB" dirty="0" smtClean="0"/>
              <a:t> </a:t>
            </a:r>
            <a:r>
              <a:rPr lang="en-GB" dirty="0" err="1" smtClean="0"/>
              <a:t>thu</a:t>
            </a:r>
            <a:r>
              <a:rPr lang="en-GB" dirty="0" smtClean="0"/>
              <a:t> an-</a:t>
            </a:r>
            <a:r>
              <a:rPr lang="en-GB" dirty="0" err="1" smtClean="0"/>
              <a:t>dè</a:t>
            </a: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Tòisich</a:t>
            </a:r>
            <a:r>
              <a:rPr lang="en-GB" dirty="0" smtClean="0"/>
              <a:t> le 10 </a:t>
            </a:r>
            <a:r>
              <a:rPr lang="en-GB" dirty="0" err="1" smtClean="0"/>
              <a:t>puingean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Ma </a:t>
            </a:r>
            <a:r>
              <a:rPr lang="en-GB" dirty="0" err="1" smtClean="0"/>
              <a:t>dh’ith</a:t>
            </a:r>
            <a:r>
              <a:rPr lang="en-GB" dirty="0" smtClean="0"/>
              <a:t> </a:t>
            </a:r>
            <a:r>
              <a:rPr lang="en-GB" dirty="0" err="1" smtClean="0"/>
              <a:t>thu</a:t>
            </a:r>
            <a:r>
              <a:rPr lang="en-GB" dirty="0" smtClean="0"/>
              <a:t> </a:t>
            </a:r>
            <a:r>
              <a:rPr lang="en-GB" dirty="0" err="1" smtClean="0"/>
              <a:t>càil</a:t>
            </a:r>
            <a:r>
              <a:rPr lang="en-GB" dirty="0" smtClean="0"/>
              <a:t> </a:t>
            </a:r>
            <a:r>
              <a:rPr lang="en-GB" dirty="0" err="1" smtClean="0"/>
              <a:t>anns</a:t>
            </a:r>
            <a:r>
              <a:rPr lang="en-GB" dirty="0" smtClean="0"/>
              <a:t> an </a:t>
            </a:r>
            <a:r>
              <a:rPr lang="en-GB" dirty="0" err="1" smtClean="0"/>
              <a:t>liosta</a:t>
            </a:r>
            <a:r>
              <a:rPr lang="en-GB" dirty="0" smtClean="0"/>
              <a:t>, </a:t>
            </a:r>
            <a:r>
              <a:rPr lang="en-GB" dirty="0" err="1" smtClean="0"/>
              <a:t>cuir</a:t>
            </a:r>
            <a:r>
              <a:rPr lang="en-GB" dirty="0" smtClean="0"/>
              <a:t> </a:t>
            </a:r>
            <a:r>
              <a:rPr lang="en-GB" dirty="0" err="1" smtClean="0"/>
              <a:t>ris</a:t>
            </a:r>
            <a:r>
              <a:rPr lang="en-GB" dirty="0" smtClean="0"/>
              <a:t> no </a:t>
            </a:r>
            <a:r>
              <a:rPr lang="en-GB" dirty="0" err="1" smtClean="0"/>
              <a:t>thoir</a:t>
            </a:r>
            <a:r>
              <a:rPr lang="en-GB" dirty="0" smtClean="0"/>
              <a:t> air </a:t>
            </a:r>
            <a:r>
              <a:rPr lang="en-GB" dirty="0" err="1" smtClean="0"/>
              <a:t>falbh</a:t>
            </a:r>
            <a:r>
              <a:rPr lang="en-GB" dirty="0" smtClean="0"/>
              <a:t> 1 </a:t>
            </a:r>
            <a:r>
              <a:rPr lang="en-GB" dirty="0" err="1" smtClean="0"/>
              <a:t>phuing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err="1" smtClean="0"/>
              <a:t>Buntata</a:t>
            </a:r>
            <a:r>
              <a:rPr lang="en-GB" dirty="0" smtClean="0"/>
              <a:t> le </a:t>
            </a:r>
            <a:r>
              <a:rPr lang="en-GB" dirty="0" err="1" smtClean="0"/>
              <a:t>rùsg</a:t>
            </a:r>
            <a:r>
              <a:rPr lang="en-GB" dirty="0" smtClean="0"/>
              <a:t> +1				Cola/</a:t>
            </a:r>
            <a:r>
              <a:rPr lang="en-GB" dirty="0" err="1" smtClean="0"/>
              <a:t>liomainèid</a:t>
            </a:r>
            <a:r>
              <a:rPr lang="en-GB" dirty="0" smtClean="0"/>
              <a:t> -1</a:t>
            </a:r>
          </a:p>
          <a:p>
            <a:r>
              <a:rPr lang="en-GB" dirty="0" err="1" smtClean="0"/>
              <a:t>Bainne</a:t>
            </a:r>
            <a:r>
              <a:rPr lang="en-GB" dirty="0" smtClean="0"/>
              <a:t> +1					</a:t>
            </a:r>
            <a:r>
              <a:rPr lang="en-GB" dirty="0" err="1" smtClean="0"/>
              <a:t>Sliseagan</a:t>
            </a:r>
            <a:r>
              <a:rPr lang="en-GB" dirty="0" smtClean="0"/>
              <a:t> </a:t>
            </a:r>
            <a:r>
              <a:rPr lang="en-GB" dirty="0" err="1" smtClean="0"/>
              <a:t>buntàta</a:t>
            </a:r>
            <a:r>
              <a:rPr lang="en-GB" dirty="0" smtClean="0"/>
              <a:t> -1</a:t>
            </a:r>
          </a:p>
          <a:p>
            <a:r>
              <a:rPr lang="en-GB" dirty="0" err="1" smtClean="0"/>
              <a:t>Measan</a:t>
            </a:r>
            <a:r>
              <a:rPr lang="en-GB" dirty="0" smtClean="0"/>
              <a:t> +1					</a:t>
            </a:r>
            <a:r>
              <a:rPr lang="en-GB" dirty="0" err="1" smtClean="0"/>
              <a:t>Feòil</a:t>
            </a:r>
            <a:r>
              <a:rPr lang="en-GB" dirty="0" smtClean="0"/>
              <a:t> le </a:t>
            </a:r>
            <a:r>
              <a:rPr lang="en-GB" dirty="0" err="1" smtClean="0"/>
              <a:t>saill</a:t>
            </a:r>
            <a:r>
              <a:rPr lang="en-GB" dirty="0" smtClean="0"/>
              <a:t> -1</a:t>
            </a:r>
          </a:p>
          <a:p>
            <a:r>
              <a:rPr lang="en-GB" dirty="0" err="1" smtClean="0"/>
              <a:t>Gràn</a:t>
            </a:r>
            <a:r>
              <a:rPr lang="en-GB" dirty="0" smtClean="0"/>
              <a:t> no muesli gun </a:t>
            </a:r>
            <a:r>
              <a:rPr lang="en-GB" dirty="0" err="1" smtClean="0"/>
              <a:t>shiùcar</a:t>
            </a:r>
            <a:r>
              <a:rPr lang="en-GB" dirty="0" smtClean="0"/>
              <a:t> +1		</a:t>
            </a:r>
            <a:r>
              <a:rPr lang="en-GB" dirty="0" err="1" smtClean="0"/>
              <a:t>Cèic</a:t>
            </a:r>
            <a:r>
              <a:rPr lang="en-GB" dirty="0" smtClean="0"/>
              <a:t> </a:t>
            </a:r>
            <a:r>
              <a:rPr lang="en-GB" dirty="0" smtClean="0"/>
              <a:t>no </a:t>
            </a:r>
            <a:r>
              <a:rPr lang="en-GB" dirty="0" err="1" smtClean="0"/>
              <a:t>briosgaidean</a:t>
            </a:r>
            <a:r>
              <a:rPr lang="en-GB" dirty="0" smtClean="0"/>
              <a:t> -1</a:t>
            </a:r>
          </a:p>
          <a:p>
            <a:r>
              <a:rPr lang="en-GB" dirty="0" err="1" smtClean="0"/>
              <a:t>Iogart</a:t>
            </a:r>
            <a:r>
              <a:rPr lang="en-GB" dirty="0" smtClean="0"/>
              <a:t> +1					</a:t>
            </a:r>
            <a:r>
              <a:rPr lang="en-GB" dirty="0" err="1"/>
              <a:t>Ì</a:t>
            </a:r>
            <a:r>
              <a:rPr lang="en-GB" dirty="0" err="1" smtClean="0"/>
              <a:t>m</a:t>
            </a:r>
            <a:r>
              <a:rPr lang="en-GB" dirty="0" smtClean="0"/>
              <a:t> -1</a:t>
            </a:r>
          </a:p>
          <a:p>
            <a:r>
              <a:rPr lang="en-GB" dirty="0" err="1" smtClean="0"/>
              <a:t>Cearc</a:t>
            </a:r>
            <a:r>
              <a:rPr lang="en-GB" dirty="0" smtClean="0"/>
              <a:t> no </a:t>
            </a:r>
            <a:r>
              <a:rPr lang="en-GB" dirty="0" err="1" smtClean="0"/>
              <a:t>iasg</a:t>
            </a:r>
            <a:r>
              <a:rPr lang="en-GB" dirty="0" smtClean="0"/>
              <a:t> +1				</a:t>
            </a:r>
            <a:r>
              <a:rPr lang="en-GB" dirty="0" err="1" smtClean="0"/>
              <a:t>Measan</a:t>
            </a:r>
            <a:r>
              <a:rPr lang="en-GB" dirty="0" smtClean="0"/>
              <a:t> </a:t>
            </a:r>
            <a:r>
              <a:rPr lang="en-GB" dirty="0" smtClean="0"/>
              <a:t>à </a:t>
            </a:r>
            <a:r>
              <a:rPr lang="en-GB" dirty="0" err="1" smtClean="0"/>
              <a:t>tiona</a:t>
            </a:r>
            <a:r>
              <a:rPr lang="en-GB" dirty="0" smtClean="0"/>
              <a:t> -1</a:t>
            </a:r>
          </a:p>
          <a:p>
            <a:r>
              <a:rPr lang="en-GB" dirty="0" smtClean="0"/>
              <a:t>Aran </a:t>
            </a:r>
            <a:r>
              <a:rPr lang="en-GB" dirty="0" err="1" smtClean="0"/>
              <a:t>ruadh</a:t>
            </a:r>
            <a:r>
              <a:rPr lang="en-GB" dirty="0" smtClean="0"/>
              <a:t> +1				</a:t>
            </a:r>
            <a:r>
              <a:rPr lang="en-GB" dirty="0" err="1" smtClean="0"/>
              <a:t>Salann</a:t>
            </a:r>
            <a:r>
              <a:rPr lang="en-GB" dirty="0" smtClean="0"/>
              <a:t> </a:t>
            </a:r>
            <a:r>
              <a:rPr lang="en-GB" dirty="0" smtClean="0"/>
              <a:t>air </a:t>
            </a:r>
            <a:r>
              <a:rPr lang="en-GB" dirty="0" err="1" smtClean="0"/>
              <a:t>rud</a:t>
            </a:r>
            <a:r>
              <a:rPr lang="en-GB" dirty="0" smtClean="0"/>
              <a:t> </a:t>
            </a:r>
            <a:r>
              <a:rPr lang="en-GB" dirty="0" err="1" smtClean="0"/>
              <a:t>sam</a:t>
            </a:r>
            <a:r>
              <a:rPr lang="en-GB" dirty="0" smtClean="0"/>
              <a:t> </a:t>
            </a:r>
            <a:r>
              <a:rPr lang="en-GB" dirty="0" err="1" smtClean="0"/>
              <a:t>bith</a:t>
            </a:r>
            <a:r>
              <a:rPr lang="en-GB" dirty="0" smtClean="0"/>
              <a:t> -1</a:t>
            </a:r>
          </a:p>
          <a:p>
            <a:r>
              <a:rPr lang="en-GB" dirty="0" err="1" smtClean="0"/>
              <a:t>Sailead</a:t>
            </a:r>
            <a:r>
              <a:rPr lang="en-GB" dirty="0" smtClean="0"/>
              <a:t> +1					</a:t>
            </a:r>
            <a:r>
              <a:rPr lang="en-GB" dirty="0" err="1" smtClean="0"/>
              <a:t>Gràn</a:t>
            </a:r>
            <a:r>
              <a:rPr lang="en-GB" dirty="0" smtClean="0"/>
              <a:t> le </a:t>
            </a:r>
            <a:r>
              <a:rPr lang="en-GB" dirty="0" err="1" smtClean="0"/>
              <a:t>siùcar</a:t>
            </a:r>
            <a:r>
              <a:rPr lang="en-GB" dirty="0" smtClean="0"/>
              <a:t> -1</a:t>
            </a:r>
          </a:p>
          <a:p>
            <a:r>
              <a:rPr lang="en-GB" dirty="0" smtClean="0"/>
              <a:t>Gun </a:t>
            </a:r>
            <a:r>
              <a:rPr lang="en-GB" dirty="0" err="1" smtClean="0"/>
              <a:t>shalann</a:t>
            </a:r>
            <a:r>
              <a:rPr lang="en-GB" dirty="0" smtClean="0"/>
              <a:t> </a:t>
            </a:r>
            <a:r>
              <a:rPr lang="en-GB" dirty="0" err="1" smtClean="0"/>
              <a:t>idir</a:t>
            </a:r>
            <a:r>
              <a:rPr lang="en-GB" dirty="0" smtClean="0"/>
              <a:t> +1				</a:t>
            </a:r>
            <a:r>
              <a:rPr lang="en-GB" dirty="0" err="1" smtClean="0"/>
              <a:t>Suiteis</a:t>
            </a:r>
            <a:r>
              <a:rPr lang="en-GB" dirty="0" smtClean="0"/>
              <a:t> -1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5068">
            <a:off x="3639672" y="4898709"/>
            <a:ext cx="1892533" cy="1227772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9487">
            <a:off x="9464039" y="3597701"/>
            <a:ext cx="2269808" cy="1510454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82554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415" y="392609"/>
            <a:ext cx="10515600" cy="60503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Ma </a:t>
            </a:r>
            <a:r>
              <a:rPr lang="en-GB" dirty="0" err="1" smtClean="0"/>
              <a:t>tha</a:t>
            </a:r>
            <a:r>
              <a:rPr lang="en-GB" dirty="0" smtClean="0"/>
              <a:t> </a:t>
            </a:r>
            <a:r>
              <a:rPr lang="en-GB" dirty="0" err="1" smtClean="0"/>
              <a:t>thu</a:t>
            </a:r>
            <a:r>
              <a:rPr lang="en-GB" dirty="0" smtClean="0"/>
              <a:t> </a:t>
            </a:r>
            <a:r>
              <a:rPr lang="en-GB" dirty="0" err="1" smtClean="0"/>
              <a:t>aig</a:t>
            </a:r>
            <a:r>
              <a:rPr lang="en-GB" dirty="0" smtClean="0"/>
              <a:t> 14 no </a:t>
            </a:r>
            <a:r>
              <a:rPr lang="en-GB" dirty="0" err="1" smtClean="0"/>
              <a:t>thairis</a:t>
            </a:r>
            <a:r>
              <a:rPr lang="en-GB" dirty="0" smtClean="0"/>
              <a:t> air, </a:t>
            </a:r>
            <a:r>
              <a:rPr lang="en-GB" dirty="0" err="1" smtClean="0"/>
              <a:t>tha</a:t>
            </a:r>
            <a:r>
              <a:rPr lang="en-GB" dirty="0" smtClean="0"/>
              <a:t> </a:t>
            </a:r>
            <a:r>
              <a:rPr lang="en-GB" dirty="0" err="1" smtClean="0"/>
              <a:t>thu</a:t>
            </a:r>
            <a:r>
              <a:rPr lang="en-GB" dirty="0" smtClean="0"/>
              <a:t> a’ </a:t>
            </a:r>
            <a:r>
              <a:rPr lang="en-GB" dirty="0" err="1" smtClean="0"/>
              <a:t>gabhail</a:t>
            </a:r>
            <a:r>
              <a:rPr lang="en-GB" dirty="0" smtClean="0"/>
              <a:t> </a:t>
            </a:r>
            <a:r>
              <a:rPr lang="en-GB" dirty="0" err="1" smtClean="0"/>
              <a:t>biadh</a:t>
            </a:r>
            <a:r>
              <a:rPr lang="en-GB" dirty="0" smtClean="0"/>
              <a:t> math, </a:t>
            </a:r>
            <a:r>
              <a:rPr lang="en-GB" dirty="0" err="1" smtClean="0"/>
              <a:t>fallain</a:t>
            </a:r>
            <a:r>
              <a:rPr lang="en-GB" dirty="0" smtClean="0"/>
              <a:t>. </a:t>
            </a:r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Eadar</a:t>
            </a:r>
            <a:r>
              <a:rPr lang="en-GB" dirty="0" smtClean="0"/>
              <a:t> 8-13 </a:t>
            </a:r>
            <a:r>
              <a:rPr lang="en-GB" dirty="0" err="1" smtClean="0"/>
              <a:t>tha</a:t>
            </a:r>
            <a:r>
              <a:rPr lang="en-GB" dirty="0" smtClean="0"/>
              <a:t> </a:t>
            </a:r>
            <a:r>
              <a:rPr lang="en-GB" dirty="0" err="1" smtClean="0"/>
              <a:t>thu</a:t>
            </a:r>
            <a:r>
              <a:rPr lang="en-GB" dirty="0" smtClean="0"/>
              <a:t> </a:t>
            </a:r>
            <a:r>
              <a:rPr lang="en-GB" dirty="0" err="1" smtClean="0"/>
              <a:t>ceart</a:t>
            </a:r>
            <a:r>
              <a:rPr lang="en-GB" dirty="0" smtClean="0"/>
              <a:t> </a:t>
            </a:r>
            <a:r>
              <a:rPr lang="en-GB" dirty="0" err="1" smtClean="0"/>
              <a:t>gu</a:t>
            </a:r>
            <a:r>
              <a:rPr lang="en-GB" dirty="0" smtClean="0"/>
              <a:t> </a:t>
            </a:r>
            <a:r>
              <a:rPr lang="en-GB" dirty="0" err="1" smtClean="0"/>
              <a:t>leòr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Aig</a:t>
            </a:r>
            <a:r>
              <a:rPr lang="en-GB" dirty="0" smtClean="0"/>
              <a:t> 7 no </a:t>
            </a:r>
            <a:r>
              <a:rPr lang="en-GB" dirty="0" err="1" smtClean="0"/>
              <a:t>fodha</a:t>
            </a:r>
            <a:r>
              <a:rPr lang="en-GB" dirty="0" smtClean="0"/>
              <a:t> ’s </a:t>
            </a:r>
            <a:r>
              <a:rPr lang="en-GB" dirty="0" err="1" smtClean="0"/>
              <a:t>dòcha</a:t>
            </a:r>
            <a:r>
              <a:rPr lang="en-GB" dirty="0" smtClean="0"/>
              <a:t> gum </a:t>
            </a:r>
            <a:r>
              <a:rPr lang="en-GB" dirty="0" err="1" smtClean="0"/>
              <a:t>feum</a:t>
            </a:r>
            <a:r>
              <a:rPr lang="en-GB" dirty="0" smtClean="0"/>
              <a:t> </a:t>
            </a:r>
            <a:r>
              <a:rPr lang="en-GB" dirty="0" err="1" smtClean="0"/>
              <a:t>thu</a:t>
            </a:r>
            <a:r>
              <a:rPr lang="en-GB" dirty="0" smtClean="0"/>
              <a:t> </a:t>
            </a:r>
            <a:r>
              <a:rPr lang="en-GB" dirty="0" err="1" smtClean="0"/>
              <a:t>sealltainn</a:t>
            </a:r>
            <a:r>
              <a:rPr lang="en-GB" dirty="0" smtClean="0"/>
              <a:t> a-</a:t>
            </a:r>
            <a:r>
              <a:rPr lang="en-GB" dirty="0" err="1" smtClean="0"/>
              <a:t>rithist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 air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tha</a:t>
            </a:r>
            <a:r>
              <a:rPr lang="en-GB" dirty="0" smtClean="0"/>
              <a:t> </a:t>
            </a:r>
            <a:r>
              <a:rPr lang="en-GB" dirty="0" err="1" smtClean="0"/>
              <a:t>thu</a:t>
            </a:r>
            <a:r>
              <a:rPr lang="en-GB" dirty="0" smtClean="0"/>
              <a:t> ag </a:t>
            </a:r>
            <a:r>
              <a:rPr lang="en-GB" dirty="0" err="1" smtClean="0"/>
              <a:t>ithe</a:t>
            </a:r>
            <a:r>
              <a:rPr lang="en-GB" dirty="0" smtClean="0"/>
              <a:t>.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25957">
            <a:off x="7066671" y="1125416"/>
            <a:ext cx="3123026" cy="20820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51316">
            <a:off x="9418199" y="4066718"/>
            <a:ext cx="2248412" cy="2066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82701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  <a:latin typeface="+mn-lt"/>
              </a:rPr>
              <a:t>A’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cumail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fallain</a:t>
            </a:r>
            <a:endParaRPr lang="en-GB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 smtClean="0"/>
              <a:t>Airson</a:t>
            </a:r>
            <a:r>
              <a:rPr lang="en-GB" dirty="0" smtClean="0"/>
              <a:t> do </a:t>
            </a:r>
            <a:r>
              <a:rPr lang="en-GB" dirty="0" err="1" smtClean="0"/>
              <a:t>chumail</a:t>
            </a:r>
            <a:r>
              <a:rPr lang="en-GB" dirty="0" smtClean="0"/>
              <a:t> </a:t>
            </a:r>
            <a:r>
              <a:rPr lang="en-GB" dirty="0" err="1" smtClean="0"/>
              <a:t>fhèin</a:t>
            </a:r>
            <a:r>
              <a:rPr lang="en-GB" dirty="0" smtClean="0"/>
              <a:t> </a:t>
            </a:r>
            <a:r>
              <a:rPr lang="en-GB" dirty="0" err="1" smtClean="0"/>
              <a:t>fallain</a:t>
            </a:r>
            <a:r>
              <a:rPr lang="en-GB" dirty="0" smtClean="0"/>
              <a:t> </a:t>
            </a:r>
            <a:r>
              <a:rPr lang="en-GB" dirty="0" err="1" smtClean="0"/>
              <a:t>bu</a:t>
            </a:r>
            <a:r>
              <a:rPr lang="en-GB" dirty="0" smtClean="0"/>
              <a:t> </a:t>
            </a:r>
            <a:r>
              <a:rPr lang="en-GB" dirty="0" err="1" smtClean="0"/>
              <a:t>chòir</a:t>
            </a:r>
            <a:r>
              <a:rPr lang="en-GB" dirty="0" smtClean="0"/>
              <a:t> </a:t>
            </a:r>
            <a:r>
              <a:rPr lang="en-GB" dirty="0" err="1" smtClean="0"/>
              <a:t>dhut</a:t>
            </a:r>
            <a:r>
              <a:rPr lang="en-GB" dirty="0" smtClean="0"/>
              <a:t> </a:t>
            </a:r>
            <a:r>
              <a:rPr lang="en-GB" dirty="0" err="1" smtClean="0"/>
              <a:t>measgachadh</a:t>
            </a:r>
            <a:r>
              <a:rPr lang="en-GB" dirty="0" smtClean="0"/>
              <a:t> de </a:t>
            </a:r>
            <a:r>
              <a:rPr lang="en-GB" dirty="0" err="1" smtClean="0"/>
              <a:t>bhiadh</a:t>
            </a:r>
            <a:r>
              <a:rPr lang="en-GB" dirty="0" smtClean="0"/>
              <a:t> </a:t>
            </a:r>
            <a:r>
              <a:rPr lang="en-GB" dirty="0" err="1" smtClean="0"/>
              <a:t>ithe</a:t>
            </a:r>
            <a:r>
              <a:rPr lang="en-GB" dirty="0" smtClean="0"/>
              <a:t>. Bu </a:t>
            </a:r>
            <a:r>
              <a:rPr lang="en-GB" dirty="0" err="1" smtClean="0"/>
              <a:t>chòir</a:t>
            </a:r>
            <a:r>
              <a:rPr lang="en-GB" dirty="0" smtClean="0"/>
              <a:t> </a:t>
            </a:r>
            <a:r>
              <a:rPr lang="en-GB" dirty="0" err="1" smtClean="0"/>
              <a:t>dhut</a:t>
            </a:r>
            <a:r>
              <a:rPr lang="en-GB" dirty="0" smtClean="0"/>
              <a:t> </a:t>
            </a:r>
            <a:r>
              <a:rPr lang="en-GB" dirty="0" err="1" smtClean="0"/>
              <a:t>biadh</a:t>
            </a:r>
            <a:r>
              <a:rPr lang="en-GB" dirty="0" smtClean="0"/>
              <a:t> </a:t>
            </a:r>
            <a:r>
              <a:rPr lang="en-GB" dirty="0" err="1" smtClean="0"/>
              <a:t>ithe</a:t>
            </a:r>
            <a:r>
              <a:rPr lang="en-GB" dirty="0" smtClean="0"/>
              <a:t> </a:t>
            </a:r>
            <a:r>
              <a:rPr lang="en-GB" dirty="0" err="1" smtClean="0"/>
              <a:t>anns</a:t>
            </a:r>
            <a:r>
              <a:rPr lang="en-GB" dirty="0" smtClean="0"/>
              <a:t> a </a:t>
            </a:r>
            <a:r>
              <a:rPr lang="en-GB" dirty="0" err="1" smtClean="0"/>
              <a:t>bheil</a:t>
            </a:r>
            <a:r>
              <a:rPr lang="en-GB" dirty="0" smtClean="0"/>
              <a:t> </a:t>
            </a:r>
            <a:r>
              <a:rPr lang="en-GB" dirty="0" err="1" smtClean="0"/>
              <a:t>pròtain</a:t>
            </a:r>
            <a:r>
              <a:rPr lang="en-GB" dirty="0" smtClean="0"/>
              <a:t> a </a:t>
            </a:r>
            <a:r>
              <a:rPr lang="en-GB" dirty="0" err="1" smtClean="0"/>
              <a:t>neartaicheas</a:t>
            </a:r>
            <a:r>
              <a:rPr lang="en-GB" dirty="0" smtClean="0"/>
              <a:t> do </a:t>
            </a:r>
            <a:r>
              <a:rPr lang="en-GB" dirty="0" err="1" smtClean="0"/>
              <a:t>chorp</a:t>
            </a:r>
            <a:r>
              <a:rPr lang="en-GB" dirty="0" smtClean="0"/>
              <a:t> le </a:t>
            </a:r>
            <a:r>
              <a:rPr lang="en-GB" dirty="0" err="1" smtClean="0"/>
              <a:t>bhith</a:t>
            </a:r>
            <a:r>
              <a:rPr lang="en-GB" dirty="0" smtClean="0"/>
              <a:t> a’ </a:t>
            </a:r>
            <a:r>
              <a:rPr lang="en-GB" dirty="0" err="1" smtClean="0"/>
              <a:t>dèanamh</a:t>
            </a:r>
            <a:r>
              <a:rPr lang="en-GB" dirty="0" smtClean="0"/>
              <a:t> </a:t>
            </a:r>
            <a:r>
              <a:rPr lang="en-GB" dirty="0" err="1" smtClean="0"/>
              <a:t>cheallan</a:t>
            </a:r>
            <a:r>
              <a:rPr lang="en-GB" dirty="0" smtClean="0"/>
              <a:t> </a:t>
            </a:r>
            <a:r>
              <a:rPr lang="en-GB" dirty="0" err="1"/>
              <a:t>ù</a:t>
            </a:r>
            <a:r>
              <a:rPr lang="en-GB" dirty="0" err="1" smtClean="0"/>
              <a:t>ra</a:t>
            </a:r>
            <a:r>
              <a:rPr lang="en-GB" dirty="0" smtClean="0"/>
              <a:t>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82978">
            <a:off x="2426092" y="3339026"/>
            <a:ext cx="6971986" cy="2711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90031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Biadh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le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pròtain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ann</a:t>
            </a:r>
            <a:endParaRPr lang="en-GB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8806" y="1928443"/>
            <a:ext cx="2053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Bainne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625884" y="2001600"/>
            <a:ext cx="1730326" cy="40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Feòil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474720" y="3123028"/>
            <a:ext cx="191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Iasg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608233" y="1770767"/>
            <a:ext cx="1589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Càise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337871" y="4492117"/>
            <a:ext cx="191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Uighean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356942" y="5101099"/>
            <a:ext cx="1899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latin typeface="Comic Sans MS" panose="030F0702030302020204" pitchFamily="66" charset="0"/>
              </a:rPr>
              <a:t>Pònair</a:t>
            </a:r>
            <a:r>
              <a:rPr lang="en-GB" sz="2400" dirty="0" smtClean="0">
                <a:latin typeface="Comic Sans MS" panose="030F0702030302020204" pitchFamily="66" charset="0"/>
              </a:rPr>
              <a:t> </a:t>
            </a:r>
            <a:r>
              <a:rPr lang="en-GB" sz="2400" dirty="0" smtClean="0"/>
              <a:t>Soya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173329" y="4702181"/>
            <a:ext cx="2869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Cnothan</a:t>
            </a:r>
            <a:endParaRPr lang="en-GB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06" y="2647430"/>
            <a:ext cx="1108192" cy="11081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7920" y="2588039"/>
            <a:ext cx="1809089" cy="12038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2730" y="2426425"/>
            <a:ext cx="2414238" cy="127589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8291" y="5101099"/>
            <a:ext cx="1634911" cy="108795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2786" y="3755622"/>
            <a:ext cx="1543653" cy="10272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6439" y="5645079"/>
            <a:ext cx="1019430" cy="10194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90447" y="5257298"/>
            <a:ext cx="2006010" cy="12147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70083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Biadh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fallain</a:t>
            </a:r>
            <a:endParaRPr lang="en-GB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 smtClean="0"/>
              <a:t>Tha</a:t>
            </a:r>
            <a:r>
              <a:rPr lang="en-GB" dirty="0" smtClean="0"/>
              <a:t> </a:t>
            </a:r>
            <a:r>
              <a:rPr lang="en-GB" dirty="0" err="1" smtClean="0"/>
              <a:t>feum</a:t>
            </a:r>
            <a:r>
              <a:rPr lang="en-GB" dirty="0" smtClean="0"/>
              <a:t> </a:t>
            </a:r>
            <a:r>
              <a:rPr lang="en-GB" dirty="0" err="1" smtClean="0"/>
              <a:t>aig</a:t>
            </a:r>
            <a:r>
              <a:rPr lang="en-GB" dirty="0" smtClean="0"/>
              <a:t> do </a:t>
            </a:r>
            <a:r>
              <a:rPr lang="en-GB" dirty="0" err="1" smtClean="0"/>
              <a:t>chorp</a:t>
            </a:r>
            <a:r>
              <a:rPr lang="en-GB" dirty="0" smtClean="0"/>
              <a:t> air </a:t>
            </a:r>
            <a:r>
              <a:rPr lang="en-GB" dirty="0" err="1" smtClean="0"/>
              <a:t>spionnadh</a:t>
            </a:r>
            <a:r>
              <a:rPr lang="en-GB" dirty="0" smtClean="0"/>
              <a:t>. </a:t>
            </a:r>
            <a:r>
              <a:rPr lang="en-GB" dirty="0" err="1" smtClean="0"/>
              <a:t>Tha</a:t>
            </a:r>
            <a:r>
              <a:rPr lang="en-GB" dirty="0" smtClean="0"/>
              <a:t> </a:t>
            </a:r>
            <a:r>
              <a:rPr lang="en-GB" dirty="0" err="1" smtClean="0"/>
              <a:t>thu</a:t>
            </a:r>
            <a:r>
              <a:rPr lang="en-GB" dirty="0" smtClean="0"/>
              <a:t> a’ </a:t>
            </a:r>
            <a:r>
              <a:rPr lang="en-GB" dirty="0" err="1" smtClean="0"/>
              <a:t>faighinn</a:t>
            </a:r>
            <a:r>
              <a:rPr lang="en-GB" dirty="0" smtClean="0"/>
              <a:t> </a:t>
            </a:r>
            <a:r>
              <a:rPr lang="en-GB" dirty="0" err="1" smtClean="0"/>
              <a:t>spionnadh</a:t>
            </a:r>
            <a:r>
              <a:rPr lang="en-GB" dirty="0" smtClean="0"/>
              <a:t> </a:t>
            </a:r>
            <a:r>
              <a:rPr lang="en-GB" dirty="0" err="1" smtClean="0"/>
              <a:t>bho</a:t>
            </a:r>
            <a:r>
              <a:rPr lang="en-GB" dirty="0" smtClean="0"/>
              <a:t> </a:t>
            </a:r>
            <a:r>
              <a:rPr lang="en-GB" dirty="0" err="1" smtClean="0"/>
              <a:t>bhiadh</a:t>
            </a:r>
            <a:r>
              <a:rPr lang="en-GB" dirty="0" smtClean="0"/>
              <a:t> </a:t>
            </a:r>
            <a:r>
              <a:rPr lang="en-GB" dirty="0" err="1" smtClean="0"/>
              <a:t>anns</a:t>
            </a:r>
            <a:r>
              <a:rPr lang="en-GB" dirty="0" smtClean="0"/>
              <a:t> a </a:t>
            </a:r>
            <a:r>
              <a:rPr lang="en-GB" dirty="0" err="1" smtClean="0"/>
              <a:t>bheil</a:t>
            </a:r>
            <a:r>
              <a:rPr lang="en-GB" dirty="0" smtClean="0"/>
              <a:t> </a:t>
            </a:r>
            <a:r>
              <a:rPr lang="en-GB" dirty="0" err="1" smtClean="0"/>
              <a:t>carbohaidreat</a:t>
            </a:r>
            <a:r>
              <a:rPr lang="en-GB" dirty="0" smtClean="0"/>
              <a:t> mar:</a:t>
            </a:r>
          </a:p>
          <a:p>
            <a:pPr marL="0" indent="0">
              <a:buNone/>
            </a:pPr>
            <a:r>
              <a:rPr lang="en-GB" dirty="0" err="1"/>
              <a:t>a</a:t>
            </a:r>
            <a:r>
              <a:rPr lang="en-GB" dirty="0" err="1" smtClean="0"/>
              <a:t>ran</a:t>
            </a:r>
            <a:r>
              <a:rPr lang="en-GB" dirty="0" smtClean="0"/>
              <a:t> 		pasta 		</a:t>
            </a:r>
            <a:r>
              <a:rPr lang="en-GB" dirty="0" err="1" smtClean="0"/>
              <a:t>gràn</a:t>
            </a:r>
            <a:r>
              <a:rPr lang="en-GB" dirty="0" smtClean="0"/>
              <a:t>		</a:t>
            </a:r>
            <a:r>
              <a:rPr lang="en-GB" dirty="0" err="1" smtClean="0"/>
              <a:t>buntàta</a:t>
            </a:r>
            <a:r>
              <a:rPr lang="en-GB" dirty="0" smtClean="0"/>
              <a:t>		</a:t>
            </a:r>
            <a:r>
              <a:rPr lang="en-GB" dirty="0" err="1" smtClean="0"/>
              <a:t>rus</a:t>
            </a:r>
            <a:r>
              <a:rPr lang="en-GB" dirty="0" smtClean="0"/>
              <a:t>	</a:t>
            </a:r>
          </a:p>
          <a:p>
            <a:endParaRPr lang="en-GB" dirty="0"/>
          </a:p>
          <a:p>
            <a:pPr marL="0" indent="0">
              <a:buNone/>
            </a:pPr>
            <a:endParaRPr lang="en-GB" dirty="0" smtClean="0">
              <a:latin typeface="SassoonPrimaryInfant" pitchFamily="2" charset="0"/>
            </a:endParaRPr>
          </a:p>
          <a:p>
            <a:pPr marL="0" indent="0">
              <a:buNone/>
            </a:pPr>
            <a:r>
              <a:rPr lang="en-GB" dirty="0" err="1" smtClean="0"/>
              <a:t>Tha</a:t>
            </a:r>
            <a:r>
              <a:rPr lang="en-GB" dirty="0" smtClean="0"/>
              <a:t> </a:t>
            </a:r>
            <a:r>
              <a:rPr lang="en-GB" dirty="0" err="1" smtClean="0"/>
              <a:t>thu</a:t>
            </a:r>
            <a:r>
              <a:rPr lang="en-GB" dirty="0" smtClean="0"/>
              <a:t> a’ </a:t>
            </a:r>
            <a:r>
              <a:rPr lang="en-GB" dirty="0" err="1" smtClean="0"/>
              <a:t>faighinn</a:t>
            </a:r>
            <a:r>
              <a:rPr lang="en-GB" dirty="0" smtClean="0"/>
              <a:t> </a:t>
            </a:r>
            <a:r>
              <a:rPr lang="en-GB" dirty="0" err="1" smtClean="0"/>
              <a:t>spionnadh</a:t>
            </a:r>
            <a:r>
              <a:rPr lang="en-GB" dirty="0" smtClean="0"/>
              <a:t> </a:t>
            </a:r>
            <a:r>
              <a:rPr lang="en-GB" dirty="0" err="1" smtClean="0"/>
              <a:t>bho</a:t>
            </a:r>
            <a:r>
              <a:rPr lang="en-GB" dirty="0" smtClean="0"/>
              <a:t> </a:t>
            </a:r>
            <a:r>
              <a:rPr lang="en-GB" dirty="0" err="1" smtClean="0"/>
              <a:t>bhiadh</a:t>
            </a:r>
            <a:r>
              <a:rPr lang="en-GB" dirty="0" smtClean="0"/>
              <a:t> </a:t>
            </a:r>
            <a:r>
              <a:rPr lang="en-GB" dirty="0" err="1" smtClean="0"/>
              <a:t>anns</a:t>
            </a:r>
            <a:r>
              <a:rPr lang="en-GB" dirty="0" smtClean="0"/>
              <a:t> a </a:t>
            </a:r>
            <a:r>
              <a:rPr lang="en-GB" dirty="0" err="1" smtClean="0"/>
              <a:t>bheil</a:t>
            </a:r>
            <a:r>
              <a:rPr lang="en-GB" dirty="0" smtClean="0"/>
              <a:t> </a:t>
            </a:r>
            <a:r>
              <a:rPr lang="en-GB" dirty="0" err="1" smtClean="0"/>
              <a:t>saill</a:t>
            </a:r>
            <a:r>
              <a:rPr lang="en-GB" dirty="0" smtClean="0"/>
              <a:t> mar:</a:t>
            </a:r>
          </a:p>
          <a:p>
            <a:pPr marL="0" indent="0">
              <a:buNone/>
            </a:pPr>
            <a:r>
              <a:rPr lang="en-GB" dirty="0" err="1"/>
              <a:t>ì</a:t>
            </a:r>
            <a:r>
              <a:rPr lang="en-GB" dirty="0" err="1" smtClean="0"/>
              <a:t>m</a:t>
            </a:r>
            <a:r>
              <a:rPr lang="en-GB" dirty="0" smtClean="0"/>
              <a:t>		</a:t>
            </a:r>
            <a:r>
              <a:rPr lang="en-GB" dirty="0" err="1" smtClean="0"/>
              <a:t>bainne</a:t>
            </a:r>
            <a:r>
              <a:rPr lang="en-GB" dirty="0" smtClean="0"/>
              <a:t>	</a:t>
            </a:r>
            <a:r>
              <a:rPr lang="en-GB" dirty="0" err="1" smtClean="0"/>
              <a:t>càise</a:t>
            </a:r>
            <a:r>
              <a:rPr lang="en-GB" dirty="0" smtClean="0"/>
              <a:t> 		</a:t>
            </a:r>
            <a:r>
              <a:rPr lang="en-GB" dirty="0" err="1" smtClean="0"/>
              <a:t>ola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3349944"/>
            <a:ext cx="1218079" cy="810576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262" y="3349944"/>
            <a:ext cx="1281688" cy="798799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873" y="3277206"/>
            <a:ext cx="1309687" cy="871537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170" y="3221486"/>
            <a:ext cx="1352549" cy="842962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639" y="3221486"/>
            <a:ext cx="903921" cy="903921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" y="5359719"/>
            <a:ext cx="1135380" cy="707614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834" y="5323777"/>
            <a:ext cx="1059963" cy="743556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236" y="5328189"/>
            <a:ext cx="822960" cy="801303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800" y="5341622"/>
            <a:ext cx="1190887" cy="792481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92361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Glasraich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agus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Measan</a:t>
            </a:r>
            <a:endParaRPr lang="en-GB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386848" cy="4351338"/>
          </a:xfrm>
        </p:spPr>
        <p:txBody>
          <a:bodyPr>
            <a:normAutofit/>
          </a:bodyPr>
          <a:lstStyle/>
          <a:p>
            <a:r>
              <a:rPr lang="en-GB" dirty="0" smtClean="0"/>
              <a:t>Bu </a:t>
            </a:r>
            <a:r>
              <a:rPr lang="en-GB" dirty="0" err="1" smtClean="0"/>
              <a:t>chòir</a:t>
            </a:r>
            <a:r>
              <a:rPr lang="en-GB" dirty="0" smtClean="0"/>
              <a:t> </a:t>
            </a:r>
            <a:r>
              <a:rPr lang="en-GB" dirty="0" err="1" smtClean="0"/>
              <a:t>dhut</a:t>
            </a:r>
            <a:r>
              <a:rPr lang="en-GB" dirty="0" smtClean="0"/>
              <a:t> </a:t>
            </a:r>
            <a:r>
              <a:rPr lang="en-GB" dirty="0" err="1" smtClean="0"/>
              <a:t>glasraich</a:t>
            </a:r>
            <a:r>
              <a:rPr lang="en-GB" dirty="0" smtClean="0"/>
              <a:t> </a:t>
            </a:r>
            <a:r>
              <a:rPr lang="en-GB" dirty="0" err="1" smtClean="0"/>
              <a:t>agus</a:t>
            </a:r>
            <a:r>
              <a:rPr lang="en-GB" dirty="0" smtClean="0"/>
              <a:t> </a:t>
            </a:r>
            <a:r>
              <a:rPr lang="en-GB" dirty="0" err="1" smtClean="0"/>
              <a:t>measan</a:t>
            </a:r>
            <a:r>
              <a:rPr lang="en-GB" dirty="0" smtClean="0"/>
              <a:t> </a:t>
            </a:r>
            <a:r>
              <a:rPr lang="en-GB" dirty="0" err="1" smtClean="0"/>
              <a:t>ithe</a:t>
            </a:r>
            <a:r>
              <a:rPr lang="en-GB" dirty="0" smtClean="0"/>
              <a:t> </a:t>
            </a:r>
            <a:r>
              <a:rPr lang="en-GB" dirty="0" err="1" smtClean="0"/>
              <a:t>airson</a:t>
            </a:r>
            <a:r>
              <a:rPr lang="en-GB" dirty="0" smtClean="0"/>
              <a:t> </a:t>
            </a:r>
            <a:r>
              <a:rPr lang="en-GB" dirty="0" err="1" smtClean="0"/>
              <a:t>beothamain</a:t>
            </a:r>
            <a:r>
              <a:rPr lang="en-GB" dirty="0" smtClean="0"/>
              <a:t> </a:t>
            </a:r>
            <a:r>
              <a:rPr lang="en-GB" dirty="0" err="1" smtClean="0"/>
              <a:t>agus</a:t>
            </a:r>
            <a:r>
              <a:rPr lang="en-GB" dirty="0" smtClean="0"/>
              <a:t> </a:t>
            </a:r>
            <a:r>
              <a:rPr lang="en-GB" dirty="0" err="1" smtClean="0"/>
              <a:t>freumhag</a:t>
            </a:r>
            <a:r>
              <a:rPr lang="en-GB" dirty="0" smtClean="0"/>
              <a:t> </a:t>
            </a:r>
            <a:r>
              <a:rPr lang="en-GB" dirty="0" err="1" smtClean="0"/>
              <a:t>fhaighinn</a:t>
            </a:r>
            <a:r>
              <a:rPr lang="en-GB" dirty="0" smtClean="0"/>
              <a:t>. Is e </a:t>
            </a:r>
            <a:r>
              <a:rPr lang="en-GB" dirty="0" err="1" smtClean="0"/>
              <a:t>ceimigean</a:t>
            </a:r>
            <a:r>
              <a:rPr lang="en-GB" dirty="0" smtClean="0"/>
              <a:t> a </a:t>
            </a:r>
            <a:r>
              <a:rPr lang="en-GB" dirty="0" err="1" smtClean="0"/>
              <a:t>tha</a:t>
            </a:r>
            <a:r>
              <a:rPr lang="en-GB" dirty="0" smtClean="0"/>
              <a:t> </a:t>
            </a:r>
            <a:r>
              <a:rPr lang="en-GB" dirty="0" err="1" smtClean="0"/>
              <a:t>anns</a:t>
            </a:r>
            <a:r>
              <a:rPr lang="en-GB" dirty="0" smtClean="0"/>
              <a:t> na </a:t>
            </a:r>
            <a:r>
              <a:rPr lang="en-GB" dirty="0" err="1" smtClean="0"/>
              <a:t>beothamain</a:t>
            </a:r>
            <a:r>
              <a:rPr lang="en-GB" dirty="0" smtClean="0"/>
              <a:t> a </a:t>
            </a:r>
            <a:r>
              <a:rPr lang="en-GB" dirty="0" err="1" smtClean="0"/>
              <a:t>tha</a:t>
            </a:r>
            <a:r>
              <a:rPr lang="en-GB" dirty="0" smtClean="0"/>
              <a:t> a’ </a:t>
            </a:r>
            <a:r>
              <a:rPr lang="en-GB" dirty="0" err="1" smtClean="0"/>
              <a:t>cuideachadh</a:t>
            </a:r>
            <a:r>
              <a:rPr lang="en-GB" dirty="0" smtClean="0"/>
              <a:t> do </a:t>
            </a:r>
            <a:r>
              <a:rPr lang="en-GB" dirty="0" err="1" smtClean="0"/>
              <a:t>chuirp</a:t>
            </a:r>
            <a:r>
              <a:rPr lang="en-GB" dirty="0" smtClean="0"/>
              <a:t> </a:t>
            </a:r>
            <a:r>
              <a:rPr lang="en-GB" dirty="0" err="1" smtClean="0"/>
              <a:t>gus</a:t>
            </a:r>
            <a:r>
              <a:rPr lang="en-GB" dirty="0" smtClean="0"/>
              <a:t> </a:t>
            </a:r>
            <a:r>
              <a:rPr lang="en-GB" dirty="0" err="1" smtClean="0"/>
              <a:t>feum</a:t>
            </a:r>
            <a:r>
              <a:rPr lang="en-GB" dirty="0" smtClean="0"/>
              <a:t> a </a:t>
            </a:r>
            <a:r>
              <a:rPr lang="en-GB" dirty="0" err="1" smtClean="0"/>
              <a:t>dhèanamh</a:t>
            </a:r>
            <a:r>
              <a:rPr lang="en-GB" dirty="0" smtClean="0"/>
              <a:t> </a:t>
            </a:r>
            <a:r>
              <a:rPr lang="en-GB" dirty="0" err="1" smtClean="0"/>
              <a:t>dhen</a:t>
            </a:r>
            <a:r>
              <a:rPr lang="en-GB" dirty="0" smtClean="0"/>
              <a:t> </a:t>
            </a:r>
            <a:r>
              <a:rPr lang="en-GB" dirty="0" err="1" smtClean="0"/>
              <a:t>bhiadh</a:t>
            </a:r>
            <a:r>
              <a:rPr lang="en-GB" dirty="0" smtClean="0"/>
              <a:t> a </a:t>
            </a:r>
            <a:r>
              <a:rPr lang="en-GB" dirty="0" err="1" smtClean="0"/>
              <a:t>tha</a:t>
            </a:r>
            <a:r>
              <a:rPr lang="en-GB" dirty="0" smtClean="0"/>
              <a:t> </a:t>
            </a:r>
            <a:r>
              <a:rPr lang="en-GB" dirty="0" err="1" smtClean="0"/>
              <a:t>thu</a:t>
            </a:r>
            <a:r>
              <a:rPr lang="en-GB" dirty="0" smtClean="0"/>
              <a:t> ag </a:t>
            </a:r>
            <a:r>
              <a:rPr lang="en-GB" dirty="0" err="1" smtClean="0"/>
              <a:t>ithe</a:t>
            </a:r>
            <a:r>
              <a:rPr lang="en-GB" dirty="0" smtClean="0"/>
              <a:t>, </a:t>
            </a:r>
            <a:r>
              <a:rPr lang="en-GB" dirty="0" err="1" smtClean="0"/>
              <a:t>agus</a:t>
            </a:r>
            <a:r>
              <a:rPr lang="en-GB" dirty="0" smtClean="0"/>
              <a:t> do </a:t>
            </a:r>
            <a:r>
              <a:rPr lang="en-GB" dirty="0" err="1" smtClean="0"/>
              <a:t>chumail</a:t>
            </a:r>
            <a:r>
              <a:rPr lang="en-GB" dirty="0" smtClean="0"/>
              <a:t> </a:t>
            </a:r>
            <a:r>
              <a:rPr lang="en-GB" dirty="0" err="1" smtClean="0"/>
              <a:t>slàn</a:t>
            </a:r>
            <a:r>
              <a:rPr lang="en-GB" dirty="0" smtClean="0"/>
              <a:t>, </a:t>
            </a:r>
            <a:r>
              <a:rPr lang="en-GB" dirty="0" err="1" smtClean="0"/>
              <a:t>fallain</a:t>
            </a:r>
            <a:r>
              <a:rPr lang="en-GB" dirty="0" smtClean="0"/>
              <a:t>.</a:t>
            </a:r>
            <a:endParaRPr lang="en-GB" dirty="0" smtClean="0"/>
          </a:p>
          <a:p>
            <a:r>
              <a:rPr lang="en-GB" dirty="0" smtClean="0"/>
              <a:t>Is e </a:t>
            </a:r>
            <a:r>
              <a:rPr lang="en-GB" dirty="0" err="1" smtClean="0"/>
              <a:t>measgachadh</a:t>
            </a:r>
            <a:r>
              <a:rPr lang="en-GB" dirty="0" smtClean="0"/>
              <a:t> de </a:t>
            </a:r>
            <a:r>
              <a:rPr lang="en-GB" dirty="0" err="1" smtClean="0"/>
              <a:t>lusan</a:t>
            </a:r>
            <a:r>
              <a:rPr lang="en-GB" dirty="0" smtClean="0"/>
              <a:t> </a:t>
            </a:r>
            <a:r>
              <a:rPr lang="en-GB" dirty="0" err="1" smtClean="0"/>
              <a:t>nach</a:t>
            </a:r>
            <a:r>
              <a:rPr lang="en-GB" dirty="0" smtClean="0"/>
              <a:t> </a:t>
            </a:r>
            <a:r>
              <a:rPr lang="en-GB" dirty="0" err="1" smtClean="0"/>
              <a:t>gabh</a:t>
            </a:r>
            <a:r>
              <a:rPr lang="en-GB" dirty="0" smtClean="0"/>
              <a:t> </a:t>
            </a:r>
            <a:r>
              <a:rPr lang="en-GB" dirty="0" err="1" smtClean="0"/>
              <a:t>cnàmh</a:t>
            </a:r>
            <a:r>
              <a:rPr lang="en-GB" dirty="0" smtClean="0"/>
              <a:t> </a:t>
            </a:r>
            <a:r>
              <a:rPr lang="en-GB" dirty="0" err="1" smtClean="0"/>
              <a:t>gu</a:t>
            </a:r>
            <a:r>
              <a:rPr lang="en-GB" dirty="0" smtClean="0"/>
              <a:t> </a:t>
            </a:r>
            <a:r>
              <a:rPr lang="en-GB" dirty="0" err="1" smtClean="0"/>
              <a:t>soirbh</a:t>
            </a:r>
            <a:r>
              <a:rPr lang="en-GB" dirty="0" smtClean="0"/>
              <a:t> a </a:t>
            </a:r>
            <a:r>
              <a:rPr lang="en-GB" dirty="0" err="1" smtClean="0"/>
              <a:t>tha</a:t>
            </a:r>
            <a:r>
              <a:rPr lang="en-GB" dirty="0" smtClean="0"/>
              <a:t> </a:t>
            </a:r>
            <a:r>
              <a:rPr lang="en-GB" dirty="0" err="1" smtClean="0"/>
              <a:t>ann</a:t>
            </a:r>
            <a:r>
              <a:rPr lang="en-GB" dirty="0" smtClean="0"/>
              <a:t> am </a:t>
            </a:r>
            <a:r>
              <a:rPr lang="en-GB" dirty="0" err="1" smtClean="0"/>
              <a:t>freumhag</a:t>
            </a:r>
            <a:r>
              <a:rPr lang="en-GB" dirty="0" smtClean="0"/>
              <a:t>, </a:t>
            </a:r>
            <a:r>
              <a:rPr lang="en-GB" dirty="0" err="1" smtClean="0"/>
              <a:t>agus</a:t>
            </a:r>
            <a:r>
              <a:rPr lang="en-GB" dirty="0" smtClean="0"/>
              <a:t> </a:t>
            </a:r>
            <a:r>
              <a:rPr lang="en-GB" dirty="0" err="1" smtClean="0"/>
              <a:t>tha</a:t>
            </a:r>
            <a:r>
              <a:rPr lang="en-GB" dirty="0" smtClean="0"/>
              <a:t> </a:t>
            </a:r>
            <a:r>
              <a:rPr lang="en-GB" dirty="0" err="1" smtClean="0"/>
              <a:t>seo</a:t>
            </a:r>
            <a:r>
              <a:rPr lang="en-GB" dirty="0" smtClean="0"/>
              <a:t> a’ </a:t>
            </a:r>
            <a:r>
              <a:rPr lang="en-GB" dirty="0" err="1" smtClean="0"/>
              <a:t>cumail</a:t>
            </a:r>
            <a:r>
              <a:rPr lang="en-GB" dirty="0" smtClean="0"/>
              <a:t> do </a:t>
            </a:r>
            <a:r>
              <a:rPr lang="en-GB" dirty="0" err="1" smtClean="0"/>
              <a:t>mhionaich</a:t>
            </a:r>
            <a:r>
              <a:rPr lang="en-GB" dirty="0" smtClean="0"/>
              <a:t> </a:t>
            </a:r>
            <a:r>
              <a:rPr lang="en-GB" dirty="0" err="1" smtClean="0"/>
              <a:t>fallain</a:t>
            </a:r>
            <a:r>
              <a:rPr lang="en-GB" dirty="0" smtClean="0"/>
              <a:t>.</a:t>
            </a:r>
            <a:endParaRPr lang="en-GB" dirty="0" smtClean="0"/>
          </a:p>
          <a:p>
            <a:r>
              <a:rPr lang="en-GB" dirty="0" smtClean="0"/>
              <a:t>Le </a:t>
            </a:r>
            <a:r>
              <a:rPr lang="en-GB" dirty="0" err="1" smtClean="0"/>
              <a:t>bhith</a:t>
            </a:r>
            <a:r>
              <a:rPr lang="en-GB" dirty="0" smtClean="0"/>
              <a:t> ag </a:t>
            </a:r>
            <a:r>
              <a:rPr lang="en-GB" dirty="0" err="1" smtClean="0"/>
              <a:t>ithe</a:t>
            </a:r>
            <a:r>
              <a:rPr lang="en-GB" dirty="0" smtClean="0"/>
              <a:t> </a:t>
            </a:r>
            <a:r>
              <a:rPr lang="en-GB" dirty="0" err="1" smtClean="0"/>
              <a:t>biadh</a:t>
            </a:r>
            <a:r>
              <a:rPr lang="en-GB" dirty="0" smtClean="0"/>
              <a:t> mar </a:t>
            </a:r>
            <a:r>
              <a:rPr lang="en-GB" dirty="0" err="1" smtClean="0"/>
              <a:t>seo</a:t>
            </a:r>
            <a:r>
              <a:rPr lang="en-GB" dirty="0" smtClean="0"/>
              <a:t> </a:t>
            </a:r>
            <a:r>
              <a:rPr lang="en-GB" dirty="0" err="1" smtClean="0"/>
              <a:t>tha</a:t>
            </a:r>
            <a:r>
              <a:rPr lang="en-GB" dirty="0" smtClean="0"/>
              <a:t> </a:t>
            </a:r>
            <a:r>
              <a:rPr lang="en-GB" dirty="0" err="1" smtClean="0"/>
              <a:t>thu</a:t>
            </a:r>
            <a:r>
              <a:rPr lang="en-GB" dirty="0" smtClean="0"/>
              <a:t> a’ </a:t>
            </a:r>
            <a:r>
              <a:rPr lang="en-GB" dirty="0" err="1" smtClean="0"/>
              <a:t>faighinn</a:t>
            </a:r>
            <a:r>
              <a:rPr lang="en-GB" dirty="0" smtClean="0"/>
              <a:t> </a:t>
            </a:r>
            <a:r>
              <a:rPr lang="en-GB" dirty="0" err="1" smtClean="0"/>
              <a:t>beagan</a:t>
            </a:r>
            <a:r>
              <a:rPr lang="en-GB" dirty="0" smtClean="0"/>
              <a:t> </a:t>
            </a:r>
            <a:r>
              <a:rPr lang="en-GB" dirty="0" err="1" smtClean="0"/>
              <a:t>mheinnirean</a:t>
            </a:r>
            <a:r>
              <a:rPr lang="en-GB" dirty="0" smtClean="0"/>
              <a:t> </a:t>
            </a:r>
            <a:r>
              <a:rPr lang="en-GB" dirty="0" err="1" smtClean="0"/>
              <a:t>cuideachd</a:t>
            </a:r>
            <a:r>
              <a:rPr lang="en-GB" dirty="0" smtClean="0"/>
              <a:t>, </a:t>
            </a:r>
            <a:r>
              <a:rPr lang="en-GB" dirty="0" err="1" smtClean="0"/>
              <a:t>aig</a:t>
            </a:r>
            <a:r>
              <a:rPr lang="en-GB" dirty="0" smtClean="0"/>
              <a:t> a </a:t>
            </a:r>
            <a:r>
              <a:rPr lang="en-GB" dirty="0" err="1" smtClean="0"/>
              <a:t>bheil</a:t>
            </a:r>
            <a:r>
              <a:rPr lang="en-GB" dirty="0" smtClean="0"/>
              <a:t> </a:t>
            </a:r>
            <a:r>
              <a:rPr lang="en-GB" dirty="0" err="1" smtClean="0"/>
              <a:t>feum</a:t>
            </a:r>
            <a:r>
              <a:rPr lang="en-GB" dirty="0" smtClean="0"/>
              <a:t> </a:t>
            </a:r>
            <a:r>
              <a:rPr lang="en-GB" dirty="0" err="1" smtClean="0"/>
              <a:t>aig</a:t>
            </a:r>
            <a:r>
              <a:rPr lang="en-GB" dirty="0" smtClean="0"/>
              <a:t> do </a:t>
            </a:r>
            <a:r>
              <a:rPr lang="en-GB" dirty="0" err="1" smtClean="0"/>
              <a:t>chorp</a:t>
            </a:r>
            <a:r>
              <a:rPr lang="en-GB" dirty="0" smtClean="0"/>
              <a:t>. 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371" y="211355"/>
            <a:ext cx="2110740" cy="1546802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9522">
            <a:off x="9594402" y="4503015"/>
            <a:ext cx="1793557" cy="1793557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47976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  <a:latin typeface="+mn-lt"/>
              </a:rPr>
              <a:t>Ag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ithe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uimhir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is a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bu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chòir</a:t>
            </a:r>
            <a:r>
              <a:rPr lang="en-GB" dirty="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GB" dirty="0" err="1" smtClean="0">
                <a:solidFill>
                  <a:schemeClr val="accent6"/>
                </a:solidFill>
                <a:latin typeface="+mn-lt"/>
              </a:rPr>
              <a:t>dhut</a:t>
            </a:r>
            <a:endParaRPr lang="en-GB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err="1" smtClean="0"/>
              <a:t>Tha</a:t>
            </a:r>
            <a:r>
              <a:rPr lang="en-GB" dirty="0" smtClean="0"/>
              <a:t> e </a:t>
            </a:r>
            <a:r>
              <a:rPr lang="en-GB" dirty="0" err="1" smtClean="0"/>
              <a:t>cudromach</a:t>
            </a:r>
            <a:r>
              <a:rPr lang="en-GB" dirty="0" smtClean="0"/>
              <a:t> </a:t>
            </a:r>
            <a:r>
              <a:rPr lang="en-GB" dirty="0" err="1" smtClean="0"/>
              <a:t>nach</a:t>
            </a:r>
            <a:r>
              <a:rPr lang="en-GB" dirty="0" smtClean="0"/>
              <a:t> </a:t>
            </a:r>
            <a:r>
              <a:rPr lang="en-GB" dirty="0" err="1" smtClean="0"/>
              <a:t>eil</a:t>
            </a:r>
            <a:r>
              <a:rPr lang="en-GB" dirty="0" smtClean="0"/>
              <a:t> </a:t>
            </a:r>
            <a:r>
              <a:rPr lang="en-GB" dirty="0" err="1" smtClean="0"/>
              <a:t>thu</a:t>
            </a:r>
            <a:r>
              <a:rPr lang="en-GB" dirty="0" smtClean="0"/>
              <a:t> ag </a:t>
            </a:r>
            <a:r>
              <a:rPr lang="en-GB" dirty="0" err="1" smtClean="0"/>
              <a:t>ithe</a:t>
            </a:r>
            <a:r>
              <a:rPr lang="en-GB" dirty="0" smtClean="0"/>
              <a:t> </a:t>
            </a:r>
            <a:r>
              <a:rPr lang="en-GB" dirty="0" err="1" smtClean="0"/>
              <a:t>barrachd</a:t>
            </a:r>
            <a:r>
              <a:rPr lang="en-GB" dirty="0" smtClean="0"/>
              <a:t> air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tha</a:t>
            </a:r>
            <a:r>
              <a:rPr lang="en-GB" dirty="0" smtClean="0"/>
              <a:t> </a:t>
            </a:r>
            <a:r>
              <a:rPr lang="en-GB" dirty="0" err="1" smtClean="0"/>
              <a:t>feum</a:t>
            </a:r>
            <a:r>
              <a:rPr lang="en-GB" dirty="0" smtClean="0"/>
              <a:t> </a:t>
            </a:r>
            <a:r>
              <a:rPr lang="en-GB" dirty="0" err="1" smtClean="0"/>
              <a:t>agad</a:t>
            </a:r>
            <a:r>
              <a:rPr lang="en-GB" dirty="0" smtClean="0"/>
              <a:t>. Ma </a:t>
            </a:r>
            <a:r>
              <a:rPr lang="en-GB" dirty="0" err="1" smtClean="0"/>
              <a:t>tha</a:t>
            </a:r>
            <a:r>
              <a:rPr lang="en-GB" dirty="0" smtClean="0"/>
              <a:t> </a:t>
            </a:r>
            <a:r>
              <a:rPr lang="en-GB" dirty="0" err="1" smtClean="0"/>
              <a:t>thu</a:t>
            </a:r>
            <a:r>
              <a:rPr lang="en-GB" dirty="0" smtClean="0"/>
              <a:t> ag </a:t>
            </a:r>
            <a:r>
              <a:rPr lang="en-GB" dirty="0" err="1" smtClean="0"/>
              <a:t>ithe</a:t>
            </a:r>
            <a:r>
              <a:rPr lang="en-GB" dirty="0" smtClean="0"/>
              <a:t> </a:t>
            </a:r>
            <a:r>
              <a:rPr lang="en-GB" dirty="0" err="1" smtClean="0"/>
              <a:t>barrachd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tha</a:t>
            </a:r>
            <a:r>
              <a:rPr lang="en-GB" dirty="0" smtClean="0"/>
              <a:t> a </a:t>
            </a:r>
            <a:r>
              <a:rPr lang="en-GB" dirty="0" err="1" smtClean="0"/>
              <a:t>dhìth</a:t>
            </a:r>
            <a:r>
              <a:rPr lang="en-GB" dirty="0" smtClean="0"/>
              <a:t> ort </a:t>
            </a:r>
            <a:r>
              <a:rPr lang="en-GB" dirty="0" err="1" smtClean="0"/>
              <a:t>airson</a:t>
            </a:r>
            <a:r>
              <a:rPr lang="en-GB" dirty="0" smtClean="0"/>
              <a:t> </a:t>
            </a:r>
            <a:r>
              <a:rPr lang="en-GB" dirty="0" err="1" smtClean="0"/>
              <a:t>spionnadh</a:t>
            </a:r>
            <a:r>
              <a:rPr lang="en-GB" dirty="0" smtClean="0"/>
              <a:t>, </a:t>
            </a:r>
            <a:r>
              <a:rPr lang="en-GB" dirty="0" err="1" smtClean="0"/>
              <a:t>bidh</a:t>
            </a:r>
            <a:r>
              <a:rPr lang="en-GB" dirty="0" smtClean="0"/>
              <a:t> e air a </a:t>
            </a:r>
            <a:r>
              <a:rPr lang="en-GB" dirty="0" err="1" smtClean="0"/>
              <a:t>ghleidheadh</a:t>
            </a:r>
            <a:r>
              <a:rPr lang="en-GB" dirty="0" smtClean="0"/>
              <a:t> </a:t>
            </a:r>
            <a:r>
              <a:rPr lang="en-GB" dirty="0" err="1" smtClean="0"/>
              <a:t>nad</a:t>
            </a:r>
            <a:r>
              <a:rPr lang="en-GB" dirty="0" smtClean="0"/>
              <a:t> </a:t>
            </a:r>
            <a:r>
              <a:rPr lang="en-GB" dirty="0" err="1" smtClean="0"/>
              <a:t>chorp</a:t>
            </a:r>
            <a:r>
              <a:rPr lang="en-GB" dirty="0" smtClean="0"/>
              <a:t> mar </a:t>
            </a:r>
            <a:r>
              <a:rPr lang="en-GB" dirty="0" err="1" smtClean="0"/>
              <a:t>shaill</a:t>
            </a:r>
            <a:r>
              <a:rPr lang="en-GB" dirty="0" smtClean="0"/>
              <a:t>.</a:t>
            </a:r>
          </a:p>
          <a:p>
            <a:r>
              <a:rPr lang="en-GB" dirty="0" err="1" smtClean="0"/>
              <a:t>Tha</a:t>
            </a:r>
            <a:r>
              <a:rPr lang="en-GB" dirty="0" smtClean="0"/>
              <a:t> </a:t>
            </a:r>
            <a:r>
              <a:rPr lang="en-GB" dirty="0" err="1" smtClean="0"/>
              <a:t>moran</a:t>
            </a:r>
            <a:r>
              <a:rPr lang="en-GB" dirty="0" smtClean="0"/>
              <a:t> </a:t>
            </a:r>
            <a:r>
              <a:rPr lang="en-GB" dirty="0" err="1" smtClean="0"/>
              <a:t>thinneasan</a:t>
            </a:r>
            <a:r>
              <a:rPr lang="en-GB" dirty="0" smtClean="0"/>
              <a:t> air </a:t>
            </a:r>
            <a:r>
              <a:rPr lang="en-GB" dirty="0" err="1" smtClean="0"/>
              <a:t>adhbharachadh</a:t>
            </a:r>
            <a:r>
              <a:rPr lang="en-GB" dirty="0" smtClean="0"/>
              <a:t> leis a’ </a:t>
            </a:r>
            <a:r>
              <a:rPr lang="en-GB" dirty="0" err="1" smtClean="0"/>
              <a:t>bhiadh</a:t>
            </a:r>
            <a:r>
              <a:rPr lang="en-GB" dirty="0" smtClean="0"/>
              <a:t> a </a:t>
            </a:r>
            <a:r>
              <a:rPr lang="en-GB" dirty="0" err="1" smtClean="0"/>
              <a:t>tha</a:t>
            </a:r>
            <a:r>
              <a:rPr lang="en-GB" dirty="0" smtClean="0"/>
              <a:t> </a:t>
            </a:r>
            <a:r>
              <a:rPr lang="en-GB" dirty="0" err="1" smtClean="0"/>
              <a:t>sinn</a:t>
            </a:r>
            <a:r>
              <a:rPr lang="en-GB" dirty="0" smtClean="0"/>
              <a:t> ag </a:t>
            </a:r>
            <a:r>
              <a:rPr lang="en-GB" dirty="0" err="1" smtClean="0"/>
              <a:t>ithe</a:t>
            </a:r>
            <a:r>
              <a:rPr lang="en-GB" dirty="0" smtClean="0"/>
              <a:t>:</a:t>
            </a:r>
          </a:p>
          <a:p>
            <a:r>
              <a:rPr lang="en-GB" dirty="0" err="1" smtClean="0"/>
              <a:t>Tineas</a:t>
            </a:r>
            <a:r>
              <a:rPr lang="en-GB" dirty="0" smtClean="0"/>
              <a:t> </a:t>
            </a:r>
            <a:r>
              <a:rPr lang="en-GB" dirty="0" err="1" smtClean="0"/>
              <a:t>cridhe</a:t>
            </a:r>
            <a:r>
              <a:rPr lang="en-GB" dirty="0" smtClean="0"/>
              <a:t> le </a:t>
            </a:r>
            <a:r>
              <a:rPr lang="en-GB" dirty="0" err="1" smtClean="0"/>
              <a:t>cus</a:t>
            </a:r>
            <a:r>
              <a:rPr lang="en-GB" dirty="0" smtClean="0"/>
              <a:t> </a:t>
            </a:r>
            <a:r>
              <a:rPr lang="en-GB" dirty="0" err="1" smtClean="0"/>
              <a:t>saill</a:t>
            </a:r>
            <a:endParaRPr lang="en-GB" dirty="0" smtClean="0"/>
          </a:p>
          <a:p>
            <a:r>
              <a:rPr lang="en-GB" dirty="0" err="1" smtClean="0"/>
              <a:t>Galar</a:t>
            </a:r>
            <a:r>
              <a:rPr lang="en-GB" dirty="0" smtClean="0"/>
              <a:t> </a:t>
            </a:r>
            <a:r>
              <a:rPr lang="en-GB" dirty="0" err="1" smtClean="0"/>
              <a:t>fhiaclan</a:t>
            </a:r>
            <a:r>
              <a:rPr lang="en-GB" dirty="0" smtClean="0"/>
              <a:t> </a:t>
            </a:r>
            <a:r>
              <a:rPr lang="en-GB" dirty="0" err="1" smtClean="0"/>
              <a:t>agus</a:t>
            </a:r>
            <a:r>
              <a:rPr lang="en-GB" dirty="0" smtClean="0"/>
              <a:t> </a:t>
            </a:r>
            <a:r>
              <a:rPr lang="en-GB" dirty="0" err="1" smtClean="0"/>
              <a:t>tinneas</a:t>
            </a:r>
            <a:r>
              <a:rPr lang="en-GB" dirty="0" smtClean="0"/>
              <a:t> an t-</a:t>
            </a:r>
            <a:r>
              <a:rPr lang="en-GB" dirty="0" err="1" smtClean="0"/>
              <a:t>siùcair</a:t>
            </a:r>
            <a:r>
              <a:rPr lang="en-GB" dirty="0" smtClean="0"/>
              <a:t> le </a:t>
            </a:r>
            <a:r>
              <a:rPr lang="en-GB" dirty="0" err="1" smtClean="0"/>
              <a:t>cus</a:t>
            </a:r>
            <a:r>
              <a:rPr lang="en-GB" dirty="0" smtClean="0"/>
              <a:t> </a:t>
            </a:r>
            <a:r>
              <a:rPr lang="en-GB" dirty="0" err="1" smtClean="0"/>
              <a:t>siùcair</a:t>
            </a:r>
            <a:endParaRPr lang="en-GB" dirty="0" smtClean="0"/>
          </a:p>
          <a:p>
            <a:r>
              <a:rPr lang="en-GB" dirty="0" err="1" smtClean="0"/>
              <a:t>Bruthadh-fala</a:t>
            </a:r>
            <a:r>
              <a:rPr lang="en-GB" dirty="0" smtClean="0"/>
              <a:t> </a:t>
            </a:r>
            <a:r>
              <a:rPr lang="en-GB" dirty="0" err="1" smtClean="0"/>
              <a:t>agus</a:t>
            </a:r>
            <a:r>
              <a:rPr lang="en-GB" dirty="0" smtClean="0"/>
              <a:t> </a:t>
            </a:r>
            <a:r>
              <a:rPr lang="en-GB" dirty="0" err="1" smtClean="0"/>
              <a:t>stròc</a:t>
            </a:r>
            <a:r>
              <a:rPr lang="en-GB" dirty="0" smtClean="0"/>
              <a:t> le </a:t>
            </a:r>
            <a:r>
              <a:rPr lang="en-GB" dirty="0" err="1" smtClean="0"/>
              <a:t>cus</a:t>
            </a:r>
            <a:r>
              <a:rPr lang="en-GB" dirty="0" smtClean="0"/>
              <a:t> </a:t>
            </a:r>
            <a:r>
              <a:rPr lang="en-GB" dirty="0" err="1" smtClean="0"/>
              <a:t>salainn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Tinneas</a:t>
            </a:r>
            <a:r>
              <a:rPr lang="en-GB" dirty="0" smtClean="0"/>
              <a:t> </a:t>
            </a:r>
            <a:r>
              <a:rPr lang="en-GB" dirty="0" err="1" smtClean="0"/>
              <a:t>mionaich</a:t>
            </a:r>
            <a:r>
              <a:rPr lang="en-GB" dirty="0" smtClean="0"/>
              <a:t> </a:t>
            </a:r>
            <a:r>
              <a:rPr lang="en-GB" dirty="0" err="1" smtClean="0"/>
              <a:t>agus</a:t>
            </a:r>
            <a:r>
              <a:rPr lang="en-GB" dirty="0" smtClean="0"/>
              <a:t> </a:t>
            </a:r>
            <a:r>
              <a:rPr lang="en-GB" dirty="0" err="1" smtClean="0"/>
              <a:t>teannachadh</a:t>
            </a:r>
            <a:r>
              <a:rPr lang="en-GB" dirty="0" smtClean="0"/>
              <a:t> le </a:t>
            </a:r>
            <a:r>
              <a:rPr lang="en-GB" dirty="0" err="1" smtClean="0"/>
              <a:t>gainne</a:t>
            </a:r>
            <a:r>
              <a:rPr lang="en-GB" dirty="0" smtClean="0"/>
              <a:t> </a:t>
            </a:r>
            <a:r>
              <a:rPr lang="en-GB" dirty="0" err="1" smtClean="0"/>
              <a:t>freumhaig</a:t>
            </a:r>
            <a:endParaRPr lang="en-GB" dirty="0" smtClean="0"/>
          </a:p>
          <a:p>
            <a:r>
              <a:rPr lang="en-GB" dirty="0" err="1" smtClean="0"/>
              <a:t>Reamhrachd</a:t>
            </a:r>
            <a:r>
              <a:rPr lang="en-GB" dirty="0" smtClean="0"/>
              <a:t> le </a:t>
            </a:r>
            <a:r>
              <a:rPr lang="en-GB" dirty="0" err="1" smtClean="0"/>
              <a:t>cus</a:t>
            </a:r>
            <a:r>
              <a:rPr lang="en-GB" dirty="0" smtClean="0"/>
              <a:t> </a:t>
            </a:r>
            <a:r>
              <a:rPr lang="en-GB" dirty="0" err="1" smtClean="0"/>
              <a:t>saill</a:t>
            </a:r>
            <a:r>
              <a:rPr lang="en-GB" dirty="0" smtClean="0"/>
              <a:t> </a:t>
            </a:r>
            <a:r>
              <a:rPr lang="en-GB" dirty="0" err="1" smtClean="0"/>
              <a:t>agus</a:t>
            </a:r>
            <a:r>
              <a:rPr lang="en-GB" dirty="0" smtClean="0"/>
              <a:t> </a:t>
            </a:r>
            <a:r>
              <a:rPr lang="en-GB" dirty="0" err="1" smtClean="0"/>
              <a:t>siùcair</a:t>
            </a:r>
            <a:r>
              <a:rPr lang="en-GB" dirty="0" smtClean="0"/>
              <a:t> </a:t>
            </a:r>
            <a:r>
              <a:rPr lang="en-GB" dirty="0" err="1" smtClean="0"/>
              <a:t>agus</a:t>
            </a:r>
            <a:r>
              <a:rPr lang="en-GB" dirty="0" smtClean="0"/>
              <a:t> </a:t>
            </a:r>
            <a:r>
              <a:rPr lang="en-GB" dirty="0" err="1" smtClean="0"/>
              <a:t>gainne</a:t>
            </a:r>
            <a:r>
              <a:rPr lang="en-GB" dirty="0" smtClean="0"/>
              <a:t> </a:t>
            </a:r>
            <a:r>
              <a:rPr lang="en-GB" dirty="0" err="1" smtClean="0"/>
              <a:t>freumhaig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3275">
            <a:off x="9986010" y="3733800"/>
            <a:ext cx="1790700" cy="2286000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74387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363</Words>
  <Application>Microsoft Macintosh PowerPoint</Application>
  <PresentationFormat>Widescreen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Calibri Light</vt:lpstr>
      <vt:lpstr>Comic Sans MS</vt:lpstr>
      <vt:lpstr>SassoonPrimaryInfant</vt:lpstr>
      <vt:lpstr>Arial</vt:lpstr>
      <vt:lpstr>Office Theme</vt:lpstr>
      <vt:lpstr>Biadh agus Slàinte</vt:lpstr>
      <vt:lpstr>A bheil thu ag ithe biadh fallain? </vt:lpstr>
      <vt:lpstr>PowerPoint Presentation</vt:lpstr>
      <vt:lpstr>A’ cumail fallain</vt:lpstr>
      <vt:lpstr>Biadh le pròtain ann</vt:lpstr>
      <vt:lpstr>Biadh fallain</vt:lpstr>
      <vt:lpstr>Glasraich agus Measan</vt:lpstr>
      <vt:lpstr>Ag ithe uimhir is a bu chòir dhut</vt:lpstr>
    </vt:vector>
  </TitlesOfParts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Biadh agus Slainte</dc:title>
  <dc:creator>Joanne Murray</dc:creator>
  <cp:lastModifiedBy>Microsoft Office User</cp:lastModifiedBy>
  <cp:revision>21</cp:revision>
  <dcterms:created xsi:type="dcterms:W3CDTF">2014-11-06T20:35:02Z</dcterms:created>
  <dcterms:modified xsi:type="dcterms:W3CDTF">2016-12-07T16:10:30Z</dcterms:modified>
</cp:coreProperties>
</file>