
<file path=[Content_Types].xml><?xml version="1.0" encoding="utf-8"?>
<Types xmlns="http://schemas.openxmlformats.org/package/2006/content-types"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presentationml.notesMaster+xml" PartName="/ppt/notesMasters/notesMaster1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Default ContentType="image/jpeg" Extension="jpg"/>
  <Default ContentType="image/png" Extension="png"/>
  <Default ContentType="image/jpeg" Extension="jpeg"/>
  <Override ContentType="application/vnd.openxmlformats-officedocument.presentationml.presentation.main+xml" PartName="/ppt/presentation.xml"/>
  <Default ContentType="application/xml" Extension="xml"/>
  <Default ContentType="application/vnd.openxmlformats-package.relationships+xml" Extension="rels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?><Relationships xmlns="http://schemas.openxmlformats.org/package/2006/relationships"><Relationship Id="rId1" Target="/ppt/media/image1.jpeg" Type="http://schemas.openxmlformats.org/officeDocument/2006/relationships/image"/><Relationship Id="rId2" Target="/ppt/media/image3.png" Type="http://schemas.openxmlformats.org/officeDocument/2006/relationships/image"/><Relationship Id="rId3" Target="/ppt/media/image4.png" Type="http://schemas.openxmlformats.org/officeDocument/2006/relationships/image"/><Relationship Id="rId4" Target="/ppt/media/image5.png" Type="http://schemas.openxmlformats.org/officeDocument/2006/relationships/image"/><Relationship Id="rId5" Target="/ppt/media/image6.jpeg" Type="http://schemas.openxmlformats.org/officeDocument/2006/relationships/image"/><Relationship Id="rId6" Target="/ppt/media/image7.png" Type="http://schemas.openxmlformats.org/officeDocument/2006/relationships/image"/><Relationship Id="rId7" Target="/ppt/media/image10.png" Type="http://schemas.openxmlformats.org/officeDocument/2006/relationships/image"/><Relationship Id="rId8" Target="/ppt/media/image11.jpg" Type="http://schemas.openxmlformats.org/officeDocument/2006/relationships/image"/><Relationship Id="rId9" Target="/ppt/media/image12.png" Type="http://schemas.openxmlformats.org/officeDocument/2006/relationships/image"/><Relationship Id="rId10" Target="/ppt/media/image13.jpeg" Type="http://schemas.openxmlformats.org/officeDocument/2006/relationships/image"/><Relationship Id="rId11" Target="/ppt/media/image14.png" Type="http://schemas.openxmlformats.org/officeDocument/2006/relationships/image"/><Relationship Id="rId12" Target="/ppt/media/image15.jpg" Type="http://schemas.openxmlformats.org/officeDocument/2006/relationships/image"/><Relationship Id="rId13" Target="/ppt/media/image16.jpg" Type="http://schemas.openxmlformats.org/officeDocument/2006/relationships/image"/><Relationship Id="rId14" Target="/ppt/media/image17.jpeg" Type="http://schemas.openxmlformats.org/officeDocument/2006/relationships/image"/><Relationship Id="rId15" Target="/ppt/media/image18.png" Type="http://schemas.openxmlformats.org/officeDocument/2006/relationships/image"/><Relationship Id="rId16" Target="/ppt/media/image19.jpg" Type="http://schemas.openxmlformats.org/officeDocument/2006/relationships/image"/><Relationship Id="rId17" Target="ppt/media/img_cc_black.png" Type="http://schemas.openxmlformats.org/officeDocument/2006/relationships/image"/><Relationship Id="rId18" Target="ppt/presentation.xml" Type="http://schemas.openxmlformats.org/officeDocument/2006/relationships/officeDocument"/><Relationship Id="rId19" Target="docProps/core.xml" Type="http://schemas.openxmlformats.org/package/2006/relationships/metadata/core-properties"/><Relationship Id="rId20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embedTrueTypeFonts="1" saveSubsetFonts="1">
  <p:sldMasterIdLst>
    <p:sldMasterId id="2147483648" r:id="rId1"/>
  </p:sldMasterIdLst>
  <p:notesMasterIdLst>
    <p:notesMasterId r:id="rId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 type="custom"/>
  <p:notesSz cx="12192000" cy="6858000"/>
  <p:embeddedFontLst/>
  <p:custDataLst/>
  <p:defaultTextStyle>
    <a:defPPr>
      <a:defRPr lang="en-US"/>
    </a:defPPr>
    <a:lvl1pPr algn="l" lvl="0" marL="0" rtl="false">
      <a:defRPr dirty="0" lang="en-US" sz="1800">
        <a:solidFill>
          <a:schemeClr val="tx1"/>
        </a:solidFill>
        <a:latin typeface="+mn-lt"/>
      </a:defRPr>
    </a:lvl1pPr>
    <a:lvl2pPr algn="l" lvl="1" marL="457200" rtl="false">
      <a:defRPr dirty="0" lang="en-US" sz="1800">
        <a:solidFill>
          <a:schemeClr val="tx1"/>
        </a:solidFill>
        <a:latin typeface="+mn-lt"/>
      </a:defRPr>
    </a:lvl2pPr>
    <a:lvl3pPr algn="l" lvl="2" marL="914400" rtl="false">
      <a:defRPr dirty="0" lang="en-US" sz="1800">
        <a:solidFill>
          <a:schemeClr val="tx1"/>
        </a:solidFill>
        <a:latin typeface="+mn-lt"/>
      </a:defRPr>
    </a:lvl3pPr>
    <a:lvl4pPr algn="l" lvl="3" marL="1371600" rtl="false">
      <a:defRPr dirty="0" lang="en-US" sz="1800">
        <a:solidFill>
          <a:schemeClr val="tx1"/>
        </a:solidFill>
        <a:latin typeface="+mn-lt"/>
      </a:defRPr>
    </a:lvl4pPr>
    <a:lvl5pPr algn="l" lvl="4" marL="1828800" rtl="false">
      <a:defRPr dirty="0" lang="en-US" sz="1800">
        <a:solidFill>
          <a:schemeClr val="tx1"/>
        </a:solidFill>
        <a:latin typeface="+mn-lt"/>
      </a:defRPr>
    </a:lvl5pPr>
    <a:lvl6pPr algn="l" lvl="5" marL="2286000" rtl="false">
      <a:defRPr dirty="0" lang="en-US" sz="1800">
        <a:solidFill>
          <a:schemeClr val="tx1"/>
        </a:solidFill>
        <a:latin typeface="+mn-lt"/>
      </a:defRPr>
    </a:lvl6pPr>
    <a:lvl7pPr algn="l" lvl="6" marL="2743200" rtl="false">
      <a:defRPr dirty="0" lang="en-US" sz="1800">
        <a:solidFill>
          <a:schemeClr val="tx1"/>
        </a:solidFill>
        <a:latin typeface="+mn-lt"/>
      </a:defRPr>
    </a:lvl7pPr>
    <a:lvl8pPr algn="l" lvl="7" marL="3200400" rtl="false">
      <a:defRPr dirty="0" lang="en-US" sz="1800">
        <a:solidFill>
          <a:schemeClr val="tx1"/>
        </a:solidFill>
        <a:latin typeface="+mn-lt"/>
      </a:defRPr>
    </a:lvl8pPr>
    <a:lvl9pPr algn="l" lvl="8" marL="3657600" rtl="false">
      <a:defRPr dirty="0" lang="en-US"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showPr showNarration="1">
    <p:sldAll/>
  </p:showPr>
</p:presentationPr>
</file>

<file path=ppt/tableStyles.xml><?xml version="1.0" encoding="utf-8"?>
<a:tblStyleLs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def="{5C22544A-7EE6-4342-B048-85BDC9FD1C3A}"/>
</file>

<file path=ppt/viewProps.xml><?xml version="1.0" encoding="utf-8"?>
<p:viewP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normalViewPr showOutlineIcons="false">
    <p:restoredLeft sz="15620"/>
    <p:restoredTop sz="94660"/>
  </p:normalViewPr>
  <p:slideViewPr>
    <p:cSldViewPr>
      <p:cViewPr varScale="true">
        <p:scale>
          <a:sx d="100" n="73"/>
          <a:sy d="100" n="73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8028800" cy="78028800"/>
</p:viewPr>
</file>

<file path=ppt/_rels/presentation.xml.rels><?xml version="1.0" encoding="UTF-8"?><Relationships xmlns="http://schemas.openxmlformats.org/package/2006/relationships"><Relationship Id="rId1" Target="slideMasters/slideMaster1.xml" Type="http://schemas.openxmlformats.org/officeDocument/2006/relationships/slideMaster"/><Relationship Id="rId2" Target="theme/theme1.xml" Type="http://schemas.openxmlformats.org/officeDocument/2006/relationships/theme"/><Relationship Id="rId3" Target="notesMasters/notesMaster1.xml" Type="http://schemas.openxmlformats.org/officeDocument/2006/relationships/notesMaster"/><Relationship Id="rId4" Target="theme/theme2.xml" Type="http://schemas.openxmlformats.org/officeDocument/2006/relationships/theme"/><Relationship Id="rId5" Target="slides/slide1.xml" Type="http://schemas.openxmlformats.org/officeDocument/2006/relationships/slide"/><Relationship Id="rId6" Target="slides/slide2.xml" Type="http://schemas.openxmlformats.org/officeDocument/2006/relationships/slide"/><Relationship Id="rId7" Target="slides/slide3.xml" Type="http://schemas.openxmlformats.org/officeDocument/2006/relationships/slide"/><Relationship Id="rId8" Target="slides/slide4.xml" Type="http://schemas.openxmlformats.org/officeDocument/2006/relationships/slide"/><Relationship Id="rId9" Target="slides/slide5.xml" Type="http://schemas.openxmlformats.org/officeDocument/2006/relationships/slide"/><Relationship Id="rId10" Target="slides/slide6.xml" Type="http://schemas.openxmlformats.org/officeDocument/2006/relationships/slide"/><Relationship Id="rId11" Target="slides/slide7.xml" Type="http://schemas.openxmlformats.org/officeDocument/2006/relationships/slide"/><Relationship Id="rId12" Target="slides/slide8.xml" Type="http://schemas.openxmlformats.org/officeDocument/2006/relationships/slide"/><Relationship Id="rId13" Target="slides/slide9.xml" Type="http://schemas.openxmlformats.org/officeDocument/2006/relationships/slide"/><Relationship Id="rId14" Target="slides/slide10.xml" Type="http://schemas.openxmlformats.org/officeDocument/2006/relationships/slide"/><Relationship Id="rId15" Target="tableStyles.xml" Type="http://schemas.openxmlformats.org/officeDocument/2006/relationships/tableStyles"/><Relationship Id="rId16" Target="presProps.xml" Type="http://schemas.openxmlformats.org/officeDocument/2006/relationships/presProps"/><Relationship Id="rId17" Target="viewProps.xml" Type="http://schemas.openxmlformats.org/officeDocument/2006/relationships/viewProps"/></Relationships>
</file>

<file path=ppt/notesMasters/_rels/notesMaster1.xml.rels><?xml version="1.0" encoding="UTF-8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sz="quarter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idx="1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idx="2"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idx="3" sz="quarter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bIns="45720" lIns="91440" rIns="91440" rtlCol="0" tIns="45720"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idx="4" sz="quarter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5" sz="quarter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accent1="accent1" accent2="accent2" accent3="accent3" accent4="accent4" accent5="accent5" accent6="accent6" bg1="lt1" bg2="lt2" folHlink="folHlink" hlink="hlink" tx1="dk1" tx2="dk2"/>
  <p:notesStyle>
    <a:lvl1pPr algn="l" defTabSz="914400" eaLnBrk="1" hangingPunct="1" latinLnBrk="0" marL="0" rtl="0">
      <a:defRPr kern="1200" sz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200">
        <a:solidFill>
          <a:schemeClr val="tx1"/>
        </a:solidFill>
        <a:latin typeface="+mn-lt"/>
        <a:ea typeface="+mn-ea"/>
        <a:cs typeface="+mn-cs"/>
      </a:defRPr>
    </a:lvl9pPr>
  </p:notesStyle>
</p:notesMaster>
<!-- $Id$ -->
</file>

<file path=ppt/slideLayouts/_rels/slideLayout1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1524000" y="1122363"/>
            <a:ext cx="9144000" cy="2387600"/>
          </a:xfrm>
        </p:spPr>
        <p:txBody>
          <a:bodyPr anchor="b" rtlCol="0" vert="horz"/>
          <a:lstStyle>
            <a:lvl1pPr algn="ctr" lvl="0">
              <a:defRPr dirty="0" lang="en-US" sz="60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>
          <a:xfrm rot="0">
            <a:off x="1524000" y="3602038"/>
            <a:ext cx="9144000" cy="1655762"/>
          </a:xfrm>
        </p:spPr>
        <p:txBody>
          <a:bodyPr rtlCol="0" vert="horz"/>
          <a:lstStyle>
            <a:lvl1pPr algn="ctr" indent="0" lvl="0" marL="0">
              <a:buNone/>
              <a:defRPr dirty="0" lang="en-US" sz="2400"/>
            </a:lvl1pPr>
            <a:lvl2pPr algn="ctr" indent="0" lvl="1" marL="457200">
              <a:buNone/>
              <a:defRPr dirty="0" lang="en-US" sz="2000"/>
            </a:lvl2pPr>
            <a:lvl3pPr algn="ctr" indent="0" lvl="2" marL="914400">
              <a:buNone/>
              <a:defRPr dirty="0" lang="en-US" sz="1800"/>
            </a:lvl3pPr>
            <a:lvl4pPr algn="ctr" indent="0" lvl="3" marL="1371600">
              <a:buNone/>
              <a:defRPr dirty="0" lang="en-US" sz="1600"/>
            </a:lvl4pPr>
            <a:lvl5pPr algn="ctr" indent="0" lvl="4" marL="1828800">
              <a:buNone/>
              <a:defRPr dirty="0" lang="en-US" sz="1600"/>
            </a:lvl5pPr>
            <a:lvl6pPr algn="ctr" indent="0" lvl="5" marL="2286000">
              <a:buNone/>
              <a:defRPr dirty="0" lang="en-US" sz="1600"/>
            </a:lvl6pPr>
            <a:lvl7pPr algn="ctr" indent="0" lvl="6" marL="2743200">
              <a:buNone/>
              <a:defRPr dirty="0" lang="en-US" sz="1600"/>
            </a:lvl7pPr>
            <a:lvl8pPr algn="ctr" indent="0" lvl="7" marL="3200400">
              <a:buNone/>
              <a:defRPr dirty="0" lang="en-US" sz="1600"/>
            </a:lvl8pPr>
            <a:lvl9pPr algn="ctr" indent="0" lvl="8" marL="3657600">
              <a:buNone/>
              <a:defRPr dirty="0" lang="en-US" sz="1600"/>
            </a:lvl9pPr>
          </a:lstStyle>
          <a:p>
            <a:pPr/>
            <a:r>
              <a:rPr dirty="0" lang="en-US"/>
              <a:t>Click to edit Master subtitle style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995EBD6A-057D-467C-95E6-816ED0B9413E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72C9BDBB-143E-4C16-8D61-6781B31D7814}" type="slidenum"/>
            <a:endParaRPr dirty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/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B06AB973-0DFB-467C-B60B-3EADB12A74A0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7304F36D-981F-4D47-9EC0-3409659F493A}" type="slidenum"/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true"/>
          </p:cNvSpPr>
          <p:nvPr>
            <p:ph type="title"/>
          </p:nvPr>
        </p:nvSpPr>
        <p:spPr>
          <a:xfrm rot="0">
            <a:off x="8724900" y="365125"/>
            <a:ext cx="2628900" cy="5811838"/>
          </a:xfr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idx="1" type="body"/>
          </p:nvPr>
        </p:nvSpPr>
        <p:spPr>
          <a:xfrm rot="0">
            <a:off x="838200" y="365125"/>
            <a:ext cx="7734300" cy="5811838"/>
          </a:xfrm>
        </p:spPr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1483402F-9300-4041-B134-32539F3006CC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B4C9407E-F7F2-4830-9BEA-E275C9187C39}" type="slidenum"/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AA9453F0-E149-400E-B1E8-F335ACFCD736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C58C16B4-B5A4-4C68-894C-33DBA59F1FE3}" type="slidenum"/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831849" y="1709738"/>
            <a:ext cx="10515600" cy="2852737"/>
          </a:xfrm>
        </p:spPr>
        <p:txBody>
          <a:bodyPr anchor="b" rtlCol="0" vert="horz"/>
          <a:lstStyle>
            <a:lvl1pPr lvl="0">
              <a:defRPr dirty="0" lang="en-US" sz="60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true"/>
          </p:cNvSpPr>
          <p:nvPr>
            <p:ph idx="1" type="body"/>
          </p:nvPr>
        </p:nvSpPr>
        <p:spPr>
          <a:xfrm rot="0">
            <a:off x="831849" y="4589463"/>
            <a:ext cx="10515600" cy="1500187"/>
          </a:xfrm>
        </p:spPr>
        <p:txBody>
          <a:bodyPr rtlCol="0" vert="horz"/>
          <a:lstStyle>
            <a:lvl1pPr indent="0" lvl="0" marL="0">
              <a:buNone/>
              <a:defRPr dirty="0" lang="en-US" sz="24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457200">
              <a:buNone/>
              <a:defRPr dirty="0" lang="en-US" sz="20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dirty="0" lang="en-US" sz="18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dirty="0" lang="en-U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D71E2CCA-8A6A-43A4-8CEE-3F0C469C8940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B1285A03-1021-4C78-8C36-E80ABFBBA96D}" type="slidenum"/>
            <a:endParaRPr dirty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838200" y="1825625"/>
            <a:ext cx="5181600" cy="4351338"/>
          </a:xfrm>
        </p:spPr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Content Placeholder 3"/>
          <p:cNvSpPr>
            <a:spLocks noGrp="true"/>
          </p:cNvSpPr>
          <p:nvPr>
            <p:ph idx="2"/>
          </p:nvPr>
        </p:nvSpPr>
        <p:spPr>
          <a:xfrm rot="0">
            <a:off x="6172200" y="1825625"/>
            <a:ext cx="5181600" cy="4351338"/>
          </a:xfrm>
        </p:spPr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6F0D7CC4-025B-41D3-B0C9-D93B120BF5AE}" type="datetime1">
              <a:t>1/14/2020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14F88E76-EE4B-43A5-A20F-96904A6C84A8}" type="slidenum"/>
            <a:endParaRPr dirty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839788" y="365125"/>
            <a:ext cx="10515600" cy="1325563"/>
          </a:xfrm>
        </p:spPr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true"/>
          </p:cNvSpPr>
          <p:nvPr>
            <p:ph idx="1" type="body"/>
          </p:nvPr>
        </p:nvSpPr>
        <p:spPr>
          <a:xfrm rot="0">
            <a:off x="839788" y="1681163"/>
            <a:ext cx="5157787" cy="823912"/>
          </a:xfrm>
        </p:spPr>
        <p:txBody>
          <a:bodyPr anchor="b" rtlCol="0" vert="horz"/>
          <a:lstStyle>
            <a:lvl1pPr indent="0" lvl="0" marL="0">
              <a:buNone/>
              <a:defRPr b="1" dirty="0" lang="en-US" sz="2400">
                <a:latin typeface="+mn-lt"/>
              </a:defRPr>
            </a:lvl1pPr>
            <a:lvl2pPr indent="0" lvl="1" marL="457200">
              <a:buNone/>
              <a:defRPr b="1" dirty="0" lang="en-US" sz="2000">
                <a:latin typeface="+mn-lt"/>
              </a:defRPr>
            </a:lvl2pPr>
            <a:lvl3pPr indent="0" lvl="2" marL="914400">
              <a:buNone/>
              <a:defRPr b="1" dirty="0" lang="en-US" sz="1800">
                <a:latin typeface="+mn-lt"/>
              </a:defRPr>
            </a:lvl3pPr>
            <a:lvl4pPr indent="0" lvl="3" marL="1371600">
              <a:buNone/>
              <a:defRPr b="1" dirty="0" lang="en-US" sz="1600">
                <a:latin typeface="+mn-lt"/>
              </a:defRPr>
            </a:lvl4pPr>
            <a:lvl5pPr indent="0" lvl="4" marL="1828800">
              <a:buNone/>
              <a:defRPr b="1" dirty="0" lang="en-US" sz="1600">
                <a:latin typeface="+mn-lt"/>
              </a:defRPr>
            </a:lvl5pPr>
            <a:lvl6pPr indent="0" lvl="5" marL="2286000">
              <a:buNone/>
              <a:defRPr b="1" dirty="0" lang="en-US" sz="1600">
                <a:latin typeface="+mn-lt"/>
              </a:defRPr>
            </a:lvl6pPr>
            <a:lvl7pPr indent="0" lvl="6" marL="2743200">
              <a:buNone/>
              <a:defRPr b="1" dirty="0" lang="en-US" sz="1600">
                <a:latin typeface="+mn-lt"/>
              </a:defRPr>
            </a:lvl7pPr>
            <a:lvl8pPr indent="0" lvl="7" marL="3200400">
              <a:buNone/>
              <a:defRPr b="1" dirty="0" lang="en-US" sz="1600">
                <a:latin typeface="+mn-lt"/>
              </a:defRPr>
            </a:lvl8pPr>
            <a:lvl9pPr indent="0" lvl="8" marL="3657600">
              <a:buNone/>
              <a:defRPr b="1" dirty="0" lang="en-US" sz="1600">
                <a:latin typeface="+mn-lt"/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4" name="Content Placeholder 3"/>
          <p:cNvSpPr>
            <a:spLocks noGrp="true"/>
          </p:cNvSpPr>
          <p:nvPr>
            <p:ph idx="2"/>
          </p:nvPr>
        </p:nvSpPr>
        <p:spPr>
          <a:xfrm rot="0">
            <a:off x="839788" y="2505075"/>
            <a:ext cx="5157787" cy="3684588"/>
          </a:xfrm>
        </p:spPr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5" name="Text Placeholder 4"/>
          <p:cNvSpPr>
            <a:spLocks noGrp="true"/>
          </p:cNvSpPr>
          <p:nvPr>
            <p:ph idx="3" type="body"/>
          </p:nvPr>
        </p:nvSpPr>
        <p:spPr>
          <a:xfrm rot="0">
            <a:off x="6172200" y="1681163"/>
            <a:ext cx="5183187" cy="823912"/>
          </a:xfrm>
        </p:spPr>
        <p:txBody>
          <a:bodyPr anchor="b" rtlCol="0" vert="horz"/>
          <a:lstStyle>
            <a:lvl1pPr indent="0" lvl="0" marL="0">
              <a:buNone/>
              <a:defRPr b="1" dirty="0" lang="en-US" sz="2400">
                <a:latin typeface="+mn-lt"/>
              </a:defRPr>
            </a:lvl1pPr>
            <a:lvl2pPr indent="0" lvl="1" marL="457200">
              <a:buNone/>
              <a:defRPr b="1" dirty="0" lang="en-US" sz="2000">
                <a:latin typeface="+mn-lt"/>
              </a:defRPr>
            </a:lvl2pPr>
            <a:lvl3pPr indent="0" lvl="2" marL="914400">
              <a:buNone/>
              <a:defRPr b="1" dirty="0" lang="en-US" sz="1800">
                <a:latin typeface="+mn-lt"/>
              </a:defRPr>
            </a:lvl3pPr>
            <a:lvl4pPr indent="0" lvl="3" marL="1371600">
              <a:buNone/>
              <a:defRPr b="1" dirty="0" lang="en-US" sz="1600">
                <a:latin typeface="+mn-lt"/>
              </a:defRPr>
            </a:lvl4pPr>
            <a:lvl5pPr indent="0" lvl="4" marL="1828800">
              <a:buNone/>
              <a:defRPr b="1" dirty="0" lang="en-US" sz="1600">
                <a:latin typeface="+mn-lt"/>
              </a:defRPr>
            </a:lvl5pPr>
            <a:lvl6pPr indent="0" lvl="5" marL="2286000">
              <a:buNone/>
              <a:defRPr b="1" dirty="0" lang="en-US" sz="1600">
                <a:latin typeface="+mn-lt"/>
              </a:defRPr>
            </a:lvl6pPr>
            <a:lvl7pPr indent="0" lvl="6" marL="2743200">
              <a:buNone/>
              <a:defRPr b="1" dirty="0" lang="en-US" sz="1600">
                <a:latin typeface="+mn-lt"/>
              </a:defRPr>
            </a:lvl7pPr>
            <a:lvl8pPr indent="0" lvl="7" marL="3200400">
              <a:buNone/>
              <a:defRPr b="1" dirty="0" lang="en-US" sz="1600">
                <a:latin typeface="+mn-lt"/>
              </a:defRPr>
            </a:lvl8pPr>
            <a:lvl9pPr indent="0" lvl="8" marL="3657600">
              <a:buNone/>
              <a:defRPr b="1" dirty="0" lang="en-US" sz="1600">
                <a:latin typeface="+mn-lt"/>
              </a:defRPr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6" name="Content Placeholder 5"/>
          <p:cNvSpPr>
            <a:spLocks noGrp="true"/>
          </p:cNvSpPr>
          <p:nvPr>
            <p:ph idx="4"/>
          </p:nvPr>
        </p:nvSpPr>
        <p:spPr>
          <a:xfrm rot="0">
            <a:off x="6172200" y="2505075"/>
            <a:ext cx="5183187" cy="3684588"/>
          </a:xfrm>
        </p:spPr>
        <p:txBody>
          <a:bodyPr rtlCol="0" vert="horz"/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7" name="Date Placeholder 6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E9ADF2D2-60B5-49E4-899C-4A253B520484}" type="datetime1">
              <a:t>1/14/2020</a:t>
            </a:fld>
            <a:endParaRPr dirty="0" lang="en-US"/>
          </a:p>
        </p:txBody>
      </p:sp>
      <p:sp>
        <p:nvSpPr>
          <p:cNvPr id="8" name="Footer Placeholder 7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9" name="Slide Number Placeholder 8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34A1AFBA-FCDD-4D09-B846-0152A3283FB1}" type="slidenum"/>
            <a:endParaRPr dirty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 rtlCol="0" vert="horz"/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Date Placeholder 2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45E151A1-8818-441D-88E9-BA80098C8E39}" type="datetime1">
              <a:t>1/14/2020</a:t>
            </a:fld>
            <a:endParaRPr dirty="0" lang="en-US"/>
          </a:p>
        </p:txBody>
      </p:sp>
      <p:sp>
        <p:nvSpPr>
          <p:cNvPr id="4" name="Footer Placeholder 3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5" name="Slide Number Placeholder 4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E820F970-A9EE-4192-BC40-156D3DC65249}" type="slidenum"/>
            <a:endParaRPr dirty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7EEE4512-BDD5-4314-B1A7-3A7DEA52C16A}" type="datetime1">
              <a:t>1/14/2020</a:t>
            </a:fld>
            <a:endParaRPr dirty="0" lang="en-US"/>
          </a:p>
        </p:txBody>
      </p:sp>
      <p:sp>
        <p:nvSpPr>
          <p:cNvPr id="3" name="Footer Placeholder 2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Slide Number Placeholder 3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8800A825-0C8D-4326-9FBC-D9A740EC1740}" type="slidenum"/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839788" y="457200"/>
            <a:ext cx="3932237" cy="1600200"/>
          </a:xfrm>
        </p:spPr>
        <p:txBody>
          <a:bodyPr anchor="b" rtlCol="0" vert="horz"/>
          <a:lstStyle>
            <a:lvl1pPr lvl="0">
              <a:defRPr dirty="0" lang="en-US" sz="32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 rot="0">
            <a:off x="5183187" y="987425"/>
            <a:ext cx="6172200" cy="4873625"/>
          </a:xfrm>
        </p:spPr>
        <p:txBody>
          <a:bodyPr rtlCol="0" vert="horz"/>
          <a:lstStyle>
            <a:lvl1pPr lvl="0">
              <a:defRPr dirty="0" lang="en-US" sz="3200"/>
            </a:lvl1pPr>
            <a:lvl2pPr lvl="1">
              <a:defRPr dirty="0" lang="en-US" sz="2800"/>
            </a:lvl2pPr>
            <a:lvl3pPr lvl="2">
              <a:defRPr dirty="0" lang="en-US" sz="2400"/>
            </a:lvl3pPr>
            <a:lvl4pPr lvl="3">
              <a:defRPr dirty="0" lang="en-US" sz="2000"/>
            </a:lvl4pPr>
            <a:lvl5pPr lvl="4">
              <a:defRPr dirty="0" lang="en-US" sz="2000"/>
            </a:lvl5pPr>
            <a:lvl6pPr lvl="5">
              <a:defRPr dirty="0" lang="en-US" sz="2000"/>
            </a:lvl6pPr>
            <a:lvl7pPr lvl="6">
              <a:defRPr dirty="0" lang="en-US" sz="2000"/>
            </a:lvl7pPr>
            <a:lvl8pPr lvl="7">
              <a:defRPr dirty="0" lang="en-US" sz="2000"/>
            </a:lvl8pPr>
            <a:lvl9pPr lvl="8">
              <a:defRPr dirty="0" lang="en-US" sz="2000"/>
            </a:lvl9pPr>
          </a:lstStyle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Text Placeholder 3"/>
          <p:cNvSpPr>
            <a:spLocks noGrp="true"/>
          </p:cNvSpPr>
          <p:nvPr>
            <p:ph idx="2" type="body"/>
          </p:nvPr>
        </p:nvSpPr>
        <p:spPr>
          <a:xfrm rot="0">
            <a:off x="839788" y="2057400"/>
            <a:ext cx="3932237" cy="3811587"/>
          </a:xfrm>
        </p:spPr>
        <p:txBody>
          <a:bodyPr rtlCol="0" vert="horz"/>
          <a:lstStyle>
            <a:lvl1pPr indent="0" lvl="0" marL="0">
              <a:buNone/>
              <a:defRPr dirty="0" lang="en-US" sz="1600"/>
            </a:lvl1pPr>
            <a:lvl2pPr indent="0" lvl="1" marL="457200">
              <a:buNone/>
              <a:defRPr dirty="0" lang="en-US" sz="1400"/>
            </a:lvl2pPr>
            <a:lvl3pPr indent="0" lvl="2" marL="914400">
              <a:buNone/>
              <a:defRPr dirty="0" lang="en-US" sz="1200"/>
            </a:lvl3pPr>
            <a:lvl4pPr indent="0" lvl="3" marL="1371600">
              <a:buNone/>
              <a:defRPr dirty="0" lang="en-US" sz="1000"/>
            </a:lvl4pPr>
            <a:lvl5pPr indent="0" lvl="4" marL="1828800">
              <a:buNone/>
              <a:defRPr dirty="0" lang="en-US" sz="1000"/>
            </a:lvl5pPr>
            <a:lvl6pPr indent="0" lvl="5" marL="2286000">
              <a:buNone/>
              <a:defRPr dirty="0" lang="en-US" sz="1000"/>
            </a:lvl6pPr>
            <a:lvl7pPr indent="0" lvl="6" marL="2743200">
              <a:buNone/>
              <a:defRPr dirty="0" lang="en-US" sz="1000"/>
            </a:lvl7pPr>
            <a:lvl8pPr indent="0" lvl="7" marL="3200400">
              <a:buNone/>
              <a:defRPr dirty="0" lang="en-US" sz="1000"/>
            </a:lvl8pPr>
            <a:lvl9pPr indent="0" lvl="8" marL="3657600">
              <a:buNone/>
              <a:defRPr dirty="0" lang="en-US" sz="1000"/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7EECF674-39D0-4A20-BD45-33B7E60019A5}" type="datetime1">
              <a:t>1/14/2020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A1A3A80B-776F-419B-A448-8DBF5EB01CE4}" type="slidenum"/>
            <a:endParaRPr dirty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preserve="1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839788" y="457200"/>
            <a:ext cx="3932237" cy="1600200"/>
          </a:xfrm>
        </p:spPr>
        <p:txBody>
          <a:bodyPr anchor="b" rtlCol="0" vert="horz"/>
          <a:lstStyle>
            <a:lvl1pPr lvl="0">
              <a:defRPr dirty="0" lang="en-US" sz="3200"/>
            </a:lvl1pPr>
          </a:lstStyle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Picture Placeholder 2"/>
          <p:cNvSpPr>
            <a:spLocks noGrp="true"/>
          </p:cNvSpPr>
          <p:nvPr>
            <p:ph idx="1" type="pic"/>
          </p:nvPr>
        </p:nvSpPr>
        <p:spPr>
          <a:xfrm rot="0">
            <a:off x="5183187" y="987425"/>
            <a:ext cx="6172200" cy="4873625"/>
          </a:xfrm>
        </p:spPr>
        <p:txBody>
          <a:bodyPr rtlCol="0" vert="horz"/>
          <a:lstStyle>
            <a:lvl1pPr indent="0" lvl="0" marL="0">
              <a:buNone/>
              <a:defRPr dirty="0" lang="en-US" sz="3200"/>
            </a:lvl1pPr>
            <a:lvl2pPr indent="0" lvl="1" marL="457200">
              <a:buNone/>
              <a:defRPr dirty="0" lang="en-US" sz="2800"/>
            </a:lvl2pPr>
            <a:lvl3pPr indent="0" lvl="2" marL="914400">
              <a:buNone/>
              <a:defRPr dirty="0" lang="en-US" sz="2400"/>
            </a:lvl3pPr>
            <a:lvl4pPr indent="0" lvl="3" marL="1371600">
              <a:buNone/>
              <a:defRPr dirty="0" lang="en-US" sz="2000"/>
            </a:lvl4pPr>
            <a:lvl5pPr indent="0" lvl="4" marL="1828800">
              <a:buNone/>
              <a:defRPr dirty="0" lang="en-US" sz="2000"/>
            </a:lvl5pPr>
            <a:lvl6pPr indent="0" lvl="5" marL="2286000">
              <a:buNone/>
              <a:defRPr dirty="0" lang="en-US" sz="2000"/>
            </a:lvl6pPr>
            <a:lvl7pPr indent="0" lvl="6" marL="2743200">
              <a:buNone/>
              <a:defRPr dirty="0" lang="en-US" sz="2000"/>
            </a:lvl7pPr>
            <a:lvl8pPr indent="0" lvl="7" marL="3200400">
              <a:buNone/>
              <a:defRPr dirty="0" lang="en-US" sz="2000"/>
            </a:lvl8pPr>
            <a:lvl9pPr indent="0" lvl="8" marL="3657600">
              <a:buNone/>
              <a:defRPr dirty="0" lang="en-US" sz="2000"/>
            </a:lvl9pPr>
          </a:lstStyle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4" name="Text Placeholder 3"/>
          <p:cNvSpPr>
            <a:spLocks noGrp="true"/>
          </p:cNvSpPr>
          <p:nvPr>
            <p:ph idx="2" type="body"/>
          </p:nvPr>
        </p:nvSpPr>
        <p:spPr>
          <a:xfrm rot="0">
            <a:off x="839788" y="2057400"/>
            <a:ext cx="3932237" cy="3811587"/>
          </a:xfrm>
        </p:spPr>
        <p:txBody>
          <a:bodyPr rtlCol="0" vert="horz"/>
          <a:lstStyle>
            <a:lvl1pPr indent="0" lvl="0" marL="0">
              <a:buNone/>
              <a:defRPr dirty="0" lang="en-US" sz="1600"/>
            </a:lvl1pPr>
            <a:lvl2pPr indent="0" lvl="1" marL="457200">
              <a:buNone/>
              <a:defRPr dirty="0" lang="en-US" sz="1400"/>
            </a:lvl2pPr>
            <a:lvl3pPr indent="0" lvl="2" marL="914400">
              <a:buNone/>
              <a:defRPr dirty="0" lang="en-US" sz="1200"/>
            </a:lvl3pPr>
            <a:lvl4pPr indent="0" lvl="3" marL="1371600">
              <a:buNone/>
              <a:defRPr dirty="0" lang="en-US" sz="1000"/>
            </a:lvl4pPr>
            <a:lvl5pPr indent="0" lvl="4" marL="1828800">
              <a:buNone/>
              <a:defRPr dirty="0" lang="en-US" sz="1000"/>
            </a:lvl5pPr>
            <a:lvl6pPr indent="0" lvl="5" marL="2286000">
              <a:buNone/>
              <a:defRPr dirty="0" lang="en-US" sz="1000"/>
            </a:lvl6pPr>
            <a:lvl7pPr indent="0" lvl="6" marL="2743200">
              <a:buNone/>
              <a:defRPr dirty="0" lang="en-US" sz="1000"/>
            </a:lvl7pPr>
            <a:lvl8pPr indent="0" lvl="7" marL="3200400">
              <a:buNone/>
              <a:defRPr dirty="0" lang="en-US" sz="1000"/>
            </a:lvl8pPr>
            <a:lvl9pPr indent="0" lvl="8" marL="3657600">
              <a:buNone/>
              <a:defRPr dirty="0" lang="en-US" sz="1000"/>
            </a:lvl9pPr>
          </a:lstStyle>
          <a:p>
            <a:pPr lvl="0"/>
            <a:r>
              <a:rPr dirty="0" lang="en-US"/>
              <a:t>Click to edit Master text styles</a:t>
            </a:r>
            <a:endParaRPr dirty="0" lang="en-US"/>
          </a:p>
        </p:txBody>
      </p:sp>
      <p:sp>
        <p:nvSpPr>
          <p:cNvPr id="5" name="Date Placeholder 4"/>
          <p:cNvSpPr>
            <a:spLocks noGrp="true"/>
          </p:cNvSpPr>
          <p:nvPr>
            <p:ph idx="10" sz="half" type="dt"/>
          </p:nvPr>
        </p:nvSpPr>
        <p:spPr/>
        <p:txBody>
          <a:bodyPr rtlCol="0" vert="horz"/>
          <a:lstStyle/>
          <a:p>
            <a:pPr/>
            <a:fld id="{7155F4B1-ECD0-4C16-B5F0-3FF7EE50E1EA}" type="datetime1">
              <a:t>1/14/2020</a:t>
            </a:fld>
            <a:endParaRPr dirty="0" lang="en-US"/>
          </a:p>
        </p:txBody>
      </p:sp>
      <p:sp>
        <p:nvSpPr>
          <p:cNvPr id="6" name="Footer Placeholder 5"/>
          <p:cNvSpPr>
            <a:spLocks noGrp="true"/>
          </p:cNvSpPr>
          <p:nvPr>
            <p:ph idx="11" sz="quarter" type="ftr"/>
          </p:nvPr>
        </p:nvSpPr>
        <p:spPr/>
        <p:txBody>
          <a:bodyPr rtlCol="0" vert="horz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idx="12" sz="quarter" type="sldNum"/>
          </p:nvPr>
        </p:nvSpPr>
        <p:spPr/>
        <p:txBody>
          <a:bodyPr rtlCol="0" vert="horz"/>
          <a:lstStyle/>
          <a:p>
            <a:pPr/>
            <a:fld id="{98BF08D2-9989-4C07-818B-4B7573152E37}" type="slidenum"/>
            <a:endParaRPr dirty="0" lang="en-US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arget="../slideLayouts/slideLayout1.xml" Type="http://schemas.openxmlformats.org/officeDocument/2006/relationships/slideLayout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Master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 rot="0"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pPr/>
            <a:r>
              <a:rPr dirty="0"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true"/>
          </p:cNvSpPr>
          <p:nvPr>
            <p:ph idx="1" type="body"/>
          </p:nvPr>
        </p:nvSpPr>
        <p:spPr>
          <a:xfrm rot="0">
            <a:off x="838200" y="1825625"/>
            <a:ext cx="105156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true"/>
          </p:cNvSpPr>
          <p:nvPr>
            <p:ph idx="2" sz="half" type="dt"/>
          </p:nvPr>
        </p:nvSpPr>
        <p:spPr>
          <a:xfrm rot="0"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 lvl="0"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E357AF86-25BF-4828-8560-769EED231F5E}" type="datetime1">
              <a:t>1/14/2020</a:t>
            </a:fld>
            <a:endParaRPr dirty="0" lang="en-US"/>
          </a:p>
        </p:txBody>
      </p:sp>
      <p:sp>
        <p:nvSpPr>
          <p:cNvPr id="5" name="Footer Placeholder 4"/>
          <p:cNvSpPr>
            <a:spLocks noGrp="true"/>
          </p:cNvSpPr>
          <p:nvPr>
            <p:ph idx="3" sz="quarter" type="ftr"/>
          </p:nvPr>
        </p:nvSpPr>
        <p:spPr>
          <a:xfrm rot="0"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 lvl="0"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idx="4" sz="quarter" type="sldNum"/>
          </p:nvPr>
        </p:nvSpPr>
        <p:spPr>
          <a:xfrm rot="0"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 lvl="0">
              <a:defRPr dirty="0" lang="en-U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0D047DA1-1DF9-4B78-B9B9-10F16283C124}" type="slidenum"/>
            <a:endParaRPr dirty="0"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lvl="0" rtl="false">
        <a:lnSpc>
          <a:spcPct val="90000"/>
        </a:lnSpc>
        <a:spcBef>
          <a:spcPct val="0"/>
        </a:spcBef>
        <a:buNone/>
        <a:defRPr dirty="0" lang="en-US" sz="4400">
          <a:solidFill>
            <a:schemeClr val="tx1"/>
          </a:solidFill>
          <a:latin typeface="+mj-lt"/>
        </a:defRPr>
      </a:lvl1pPr>
    </p:titleStyle>
    <p:bodyStyle>
      <a:lvl1pPr algn="l" indent="-228600" lvl="0" marL="228600" rtl="false">
        <a:lnSpc>
          <a:spcPct val="90000"/>
        </a:lnSpc>
        <a:spcBef>
          <a:spcPts val="1000"/>
        </a:spcBef>
        <a:buFont typeface="Arial"/>
        <a:buChar char="•"/>
        <a:defRPr dirty="0" lang="en-US" sz="2800">
          <a:solidFill>
            <a:schemeClr val="tx1"/>
          </a:solidFill>
          <a:latin typeface="+mn-lt"/>
        </a:defRPr>
      </a:lvl1pPr>
      <a:lvl2pPr algn="l" indent="-228600" lvl="1" marL="685800" rtl="false">
        <a:lnSpc>
          <a:spcPct val="90000"/>
        </a:lnSpc>
        <a:spcBef>
          <a:spcPts val="500"/>
        </a:spcBef>
        <a:buFont typeface="Arial"/>
        <a:buChar char="•"/>
        <a:defRPr dirty="0" lang="en-US" sz="2400">
          <a:solidFill>
            <a:schemeClr val="tx1"/>
          </a:solidFill>
          <a:latin typeface="+mn-lt"/>
        </a:defRPr>
      </a:lvl2pPr>
      <a:lvl3pPr algn="l" indent="-228600" lvl="2" marL="1143000" rtl="false">
        <a:lnSpc>
          <a:spcPct val="90000"/>
        </a:lnSpc>
        <a:spcBef>
          <a:spcPts val="500"/>
        </a:spcBef>
        <a:buFont typeface="Arial"/>
        <a:buChar char="•"/>
        <a:defRPr dirty="0" lang="en-US" sz="2000">
          <a:solidFill>
            <a:schemeClr val="tx1"/>
          </a:solidFill>
          <a:latin typeface="+mn-lt"/>
        </a:defRPr>
      </a:lvl3pPr>
      <a:lvl4pPr algn="l" indent="-228600" lvl="3" marL="16002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4pPr>
      <a:lvl5pPr algn="l" indent="-228600" lvl="4" marL="20574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5pPr>
      <a:lvl6pPr algn="l" indent="-228600" lvl="5" marL="25146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6pPr>
      <a:lvl7pPr algn="l" indent="-228600" lvl="6" marL="29718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7pPr>
      <a:lvl8pPr algn="l" indent="-228600" lvl="7" marL="34290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8pPr>
      <a:lvl9pPr algn="l" indent="-228600" lvl="8" marL="3886200" rtl="false">
        <a:lnSpc>
          <a:spcPct val="90000"/>
        </a:lnSpc>
        <a:spcBef>
          <a:spcPts val="500"/>
        </a:spcBef>
        <a:buFont typeface="Arial"/>
        <a:buChar char="•"/>
        <a:defRPr dirty="0" lang="en-US" sz="1800">
          <a:solidFill>
            <a:schemeClr val="tx1"/>
          </a:solidFill>
          <a:latin typeface="+mn-lt"/>
        </a:defRPr>
      </a:lvl9pPr>
    </p:bodyStyle>
    <p:otherStyle>
      <a:lvl1pPr algn="l" lvl="0" marL="0" rtl="false">
        <a:defRPr dirty="0" lang="en-US" sz="1800">
          <a:solidFill>
            <a:schemeClr val="tx1"/>
          </a:solidFill>
          <a:latin typeface="+mn-lt"/>
        </a:defRPr>
      </a:lvl1pPr>
      <a:lvl2pPr algn="l" lvl="1" marL="457200" rtl="false">
        <a:defRPr dirty="0" lang="en-US" sz="1800">
          <a:solidFill>
            <a:schemeClr val="tx1"/>
          </a:solidFill>
          <a:latin typeface="+mn-lt"/>
        </a:defRPr>
      </a:lvl2pPr>
      <a:lvl3pPr algn="l" lvl="2" marL="914400" rtl="false">
        <a:defRPr dirty="0" lang="en-US" sz="1800">
          <a:solidFill>
            <a:schemeClr val="tx1"/>
          </a:solidFill>
          <a:latin typeface="+mn-lt"/>
        </a:defRPr>
      </a:lvl3pPr>
      <a:lvl4pPr algn="l" lvl="3" marL="1371600" rtl="false">
        <a:defRPr dirty="0" lang="en-US" sz="1800">
          <a:solidFill>
            <a:schemeClr val="tx1"/>
          </a:solidFill>
          <a:latin typeface="+mn-lt"/>
        </a:defRPr>
      </a:lvl4pPr>
      <a:lvl5pPr algn="l" lvl="4" marL="1828800" rtl="false">
        <a:defRPr dirty="0" lang="en-US" sz="1800">
          <a:solidFill>
            <a:schemeClr val="tx1"/>
          </a:solidFill>
          <a:latin typeface="+mn-lt"/>
        </a:defRPr>
      </a:lvl5pPr>
      <a:lvl6pPr algn="l" lvl="5" marL="2286000" rtl="false">
        <a:defRPr dirty="0" lang="en-US" sz="1800">
          <a:solidFill>
            <a:schemeClr val="tx1"/>
          </a:solidFill>
          <a:latin typeface="+mn-lt"/>
        </a:defRPr>
      </a:lvl6pPr>
      <a:lvl7pPr algn="l" lvl="6" marL="2743200" rtl="false">
        <a:defRPr dirty="0" lang="en-US" sz="1800">
          <a:solidFill>
            <a:schemeClr val="tx1"/>
          </a:solidFill>
          <a:latin typeface="+mn-lt"/>
        </a:defRPr>
      </a:lvl7pPr>
      <a:lvl8pPr algn="l" lvl="7" marL="3200400" rtl="false">
        <a:defRPr dirty="0" lang="en-US" sz="1800">
          <a:solidFill>
            <a:schemeClr val="tx1"/>
          </a:solidFill>
          <a:latin typeface="+mn-lt"/>
        </a:defRPr>
      </a:lvl8pPr>
      <a:lvl9pPr algn="l" lvl="8" marL="3657600" rtl="false">
        <a:defRPr dirty="0" lang="en-US" sz="18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?><Relationships xmlns="http://schemas.openxmlformats.org/package/2006/relationships"><Relationship Id="rId2" Target="../media/image18.png" Type="http://schemas.openxmlformats.org/officeDocument/2006/relationships/image"/><Relationship Id="rId3" Target="../media/image19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?><Relationships xmlns="http://schemas.openxmlformats.org/package/2006/relationships"><Relationship Id="rId2" Target="../media/image1.jpeg" Type="http://schemas.openxmlformats.org/officeDocument/2006/relationships/image"/><Relationship Id="rId3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?><Relationships xmlns="http://schemas.openxmlformats.org/package/2006/relationships"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?><Relationships xmlns="http://schemas.openxmlformats.org/package/2006/relationships"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?><Relationships xmlns="http://schemas.openxmlformats.org/package/2006/relationships"><Relationship Id="rId2" Target="../media/image7.png" Type="http://schemas.openxmlformats.org/officeDocument/2006/relationships/image"/><Relationship Id="rId3" Target="../media/image7.png" Type="http://schemas.openxmlformats.org/officeDocument/2006/relationships/image"/><Relationship Id="rId4" Target="../media/image7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?><Relationships xmlns="http://schemas.openxmlformats.org/package/2006/relationships"><Relationship Id="rId2" Target="../media/image10.png" Type="http://schemas.openxmlformats.org/officeDocument/2006/relationships/image"/><Relationship Id="rId3" Target="../media/image11.jpg" Type="http://schemas.openxmlformats.org/officeDocument/2006/relationships/image"/><Relationship Id="rId4" Target="../media/image1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?><Relationships xmlns="http://schemas.openxmlformats.org/package/2006/relationships"><Relationship Id="rId2" Target="../media/image13.jpeg" Type="http://schemas.openxmlformats.org/officeDocument/2006/relationships/image"/><Relationship Id="rId3" Target="../media/image14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?><Relationships xmlns="http://schemas.openxmlformats.org/package/2006/relationships"><Relationship Id="rId2" Target="../media/image15.jpg" Type="http://schemas.openxmlformats.org/officeDocument/2006/relationships/image"/><Relationship Id="rId3" Target="../media/image16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?><Relationships xmlns="http://schemas.openxmlformats.org/package/2006/relationships"><Relationship Id="rId2" Target="../media/image17.jpeg" Type="http://schemas.openxmlformats.org/officeDocument/2006/relationships/image"/><Relationship Id="rId3" Target="https://encrypted-tbn1.gstatic.com/images?q=tbn:ANd9GcT254drI0540KUmgAuVpoPB84Z9s_jIuQzL5tETrYdPDKV1OarQ" TargetMode="External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1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 rot="0">
            <a:off x="1524000" y="639763"/>
            <a:ext cx="9144000" cy="2387600"/>
          </a:xfrm>
        </p:spPr>
        <p:txBody>
          <a:bodyPr rtlCol="0" vert="horz">
            <a:normAutofit/>
          </a:bodyPr>
          <a:lstStyle/>
          <a:p>
            <a:pPr/>
            <a:r>
              <a:rPr dirty="0" err="1" lang="en-GB">
                <a:latin typeface="Comic Sans MS"/>
              </a:rPr>
              <a:t>Frèam-cànain</a:t>
            </a:r>
            <a:r>
              <a:rPr dirty="0" lang="en-GB">
                <a:latin typeface="Comic Sans MS"/>
              </a:rPr>
              <a:t> 1:69</a:t>
            </a:r>
            <a:endParaRPr dirty="0" lang="en-GB">
              <a:latin typeface="Comic Sans MS"/>
            </a:endParaRPr>
          </a:p>
        </p:txBody>
      </p:sp>
      <p:sp>
        <p:nvSpPr>
          <p:cNvPr id="3" name="Subtitle 2"/>
          <p:cNvSpPr>
            <a:spLocks noGrp="true"/>
          </p:cNvSpPr>
          <p:nvPr>
            <p:ph idx="1" type="subTitle"/>
          </p:nvPr>
        </p:nvSpPr>
        <p:spPr>
          <a:xfrm rot="0">
            <a:off x="1524000" y="4320495"/>
            <a:ext cx="9889671" cy="1655762"/>
          </a:xfrm>
        </p:spPr>
        <p:txBody>
          <a:bodyPr rtlCol="0" vert="horz">
            <a:normAutofit/>
          </a:bodyPr>
          <a:lstStyle/>
          <a:p>
            <a:pPr/>
            <a:r>
              <a:rPr dirty="0" lang="en-GB" sz="3200">
                <a:latin typeface="Comic Sans MS"/>
              </a:rPr>
              <a:t>Is </a:t>
            </a:r>
            <a:r>
              <a:rPr dirty="0" err="1" lang="en-GB" sz="3200">
                <a:latin typeface="Comic Sans MS"/>
              </a:rPr>
              <a:t>urrainn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dhomh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coimeas</a:t>
            </a:r>
            <a:r>
              <a:rPr dirty="0" lang="en-GB" sz="3200">
                <a:latin typeface="Comic Sans MS"/>
              </a:rPr>
              <a:t> a </a:t>
            </a:r>
            <a:r>
              <a:rPr dirty="0" err="1" lang="en-GB" sz="3200">
                <a:latin typeface="Comic Sans MS"/>
              </a:rPr>
              <a:t>dhèanamh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eadar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rudan</a:t>
            </a:r>
            <a:r>
              <a:rPr dirty="0" lang="en-GB" sz="3200">
                <a:latin typeface="Comic Sans MS"/>
              </a:rPr>
              <a:t>.</a:t>
            </a:r>
            <a:endParaRPr dirty="0" lang="en-GB" sz="3200">
              <a:latin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true" noGrp="true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0">
            <a:off x="223157" y="2812908"/>
            <a:ext cx="3891642" cy="3640027"/>
          </a:xfrm>
        </p:spPr>
      </p:pic>
      <p:sp>
        <p:nvSpPr>
          <p:cNvPr id="3" name="Speech Bubble: Oval 6"/>
          <p:cNvSpPr/>
          <p:nvPr/>
        </p:nvSpPr>
        <p:spPr>
          <a:xfrm rot="0">
            <a:off x="4114799" y="2449286"/>
            <a:ext cx="3113318" cy="2502665"/>
          </a:xfrm>
          <a:prstGeom prst="wedgeEllipseCallout">
            <a:avLst>
              <a:gd fmla="val -77739" name="adj1"/>
              <a:gd fmla="val 33929" name="adj2"/>
            </a:avLst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vert="horz"/>
          <a:lstStyle/>
          <a:p>
            <a:pPr algn="ctr"/>
            <a:r>
              <a:rPr dirty="0" lang="en-US" sz="3600">
                <a:latin typeface="Comic Sans MS"/>
              </a:rPr>
              <a:t>Tha</a:t>
            </a:r>
            <a:r>
              <a:rPr dirty="0" lang="en-GB" sz="3600">
                <a:latin typeface="Comic Sans MS"/>
              </a:rPr>
              <a:t> am </a:t>
            </a:r>
            <a:r>
              <a:rPr dirty="0" lang="en-US" sz="3600">
                <a:latin typeface="Comic Sans MS"/>
              </a:rPr>
              <a:t>baga</a:t>
            </a:r>
            <a:r>
              <a:rPr dirty="0" lang="en-GB" sz="3600">
                <a:latin typeface="Comic Sans MS"/>
              </a:rPr>
              <a:t> </a:t>
            </a:r>
            <a:r>
              <a:rPr dirty="0" err="1" lang="en-GB" sz="3600">
                <a:latin typeface="Comic Sans MS"/>
              </a:rPr>
              <a:t>agam</a:t>
            </a:r>
            <a:r>
              <a:rPr dirty="0" lang="en-GB" sz="3600">
                <a:latin typeface="Comic Sans MS"/>
              </a:rPr>
              <a:t> </a:t>
            </a:r>
            <a:r>
              <a:rPr dirty="0" err="1" lang="en-GB" sz="360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/>
              </a:rPr>
              <a:t>trom</a:t>
            </a:r>
            <a:r>
              <a:rPr dirty="0" lang="en-GB" sz="3600">
                <a:latin typeface="Comic Sans MS"/>
              </a:rPr>
              <a:t>!</a:t>
            </a:r>
            <a:endParaRPr dirty="0" lang="en-GB" sz="3600">
              <a:latin typeface="Comic Sans MS"/>
            </a:endParaRPr>
          </a:p>
        </p:txBody>
      </p:sp>
      <p:pic>
        <p:nvPicPr>
          <p:cNvPr id="4" name="Picture 8"/>
          <p:cNvPicPr>
            <a:picLocks noChangeAspect="true"/>
          </p:cNvPicPr>
          <p:nvPr/>
        </p:nvPicPr>
        <p:blipFill>
          <a:blip r:embed="rId3"/>
          <a:srcRect l="22356" r="10425"/>
          <a:stretch>
            <a:fillRect/>
          </a:stretch>
        </p:blipFill>
        <p:spPr>
          <a:xfrm rot="0">
            <a:off x="8452760" y="2812908"/>
            <a:ext cx="3369126" cy="3640027"/>
          </a:xfrm>
          <a:prstGeom prst="rect">
            <a:avLst/>
          </a:prstGeom>
        </p:spPr>
      </p:pic>
      <p:sp>
        <p:nvSpPr>
          <p:cNvPr id="5" name="Speech Bubble: Oval 9"/>
          <p:cNvSpPr/>
          <p:nvPr/>
        </p:nvSpPr>
        <p:spPr>
          <a:xfrm rot="0">
            <a:off x="7026728" y="526908"/>
            <a:ext cx="3815443" cy="2286000"/>
          </a:xfrm>
          <a:prstGeom prst="wedgeEllipseCallout">
            <a:avLst>
              <a:gd fmla="val 29443" name="adj1"/>
              <a:gd fmla="val 90357" name="adj2"/>
            </a:avLst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vert="horz"/>
          <a:lstStyle/>
          <a:p>
            <a:pPr algn="ctr"/>
            <a:r>
              <a:rPr dirty="0" lang="en-US" sz="3600">
                <a:latin typeface="Comic Sans MS"/>
              </a:rPr>
              <a:t>Tha</a:t>
            </a:r>
            <a:r>
              <a:rPr dirty="0" lang="en-GB" sz="3600">
                <a:latin typeface="Comic Sans MS"/>
              </a:rPr>
              <a:t> </a:t>
            </a:r>
            <a:r>
              <a:rPr dirty="0" lang="en-GB" sz="3600">
                <a:latin typeface="Comic Sans MS"/>
              </a:rPr>
              <a:t>a’ </a:t>
            </a:r>
            <a:r>
              <a:rPr dirty="0" err="1" lang="en-GB" sz="3600">
                <a:latin typeface="Comic Sans MS"/>
              </a:rPr>
              <a:t>bhucaid</a:t>
            </a:r>
            <a:r>
              <a:rPr dirty="0" lang="en-GB" sz="3600">
                <a:latin typeface="Comic Sans MS"/>
              </a:rPr>
              <a:t> </a:t>
            </a:r>
            <a:r>
              <a:rPr dirty="0" lang="en-US" sz="3600">
                <a:latin typeface="Comic Sans MS"/>
              </a:rPr>
              <a:t>seo</a:t>
            </a:r>
            <a:r>
              <a:rPr dirty="0" lang="en-GB" sz="3600">
                <a:latin typeface="Comic Sans MS"/>
              </a:rPr>
              <a:t> </a:t>
            </a:r>
            <a:r>
              <a:rPr dirty="0" lang="en-US" sz="360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/>
              </a:rPr>
              <a:t>nas</a:t>
            </a:r>
            <a:r>
              <a:rPr dirty="0" lang="en-GB" sz="360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/>
              </a:rPr>
              <a:t> </a:t>
            </a:r>
            <a:r>
              <a:rPr dirty="0" err="1" lang="en-GB" sz="360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/>
              </a:rPr>
              <a:t>truime</a:t>
            </a:r>
            <a:r>
              <a:rPr dirty="0" lang="en-GB" sz="3600">
                <a:latin typeface="Comic Sans MS"/>
              </a:rPr>
              <a:t>!</a:t>
            </a:r>
            <a:endParaRPr dirty="0" lang="en-GB" sz="3600">
              <a:latin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2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22ABC7B" id="2" name="Picture 2"/>
          <p:cNvPicPr>
            <a:picLocks noChangeArrowheads="true"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04875" y="600075"/>
            <a:ext cx="2590800" cy="2200275"/>
          </a:xfrm>
          <a:prstGeom prst="rect">
            <a:avLst/>
          </a:prstGeom>
          <a:noFill/>
        </p:spPr>
      </p:pic>
      <p:pic>
        <p:nvPicPr>
          <p:cNvPr descr="222ABC7B" id="3" name="Picture 2"/>
          <p:cNvPicPr>
            <a:picLocks noChangeArrowheads="true"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762000" y="3241674"/>
            <a:ext cx="3333750" cy="2828925"/>
          </a:xfrm>
          <a:prstGeom prst="rect">
            <a:avLst/>
          </a:prstGeom>
          <a:noFill/>
        </p:spPr>
      </p:pic>
      <p:sp>
        <p:nvSpPr>
          <p:cNvPr id="4" name="Text Box 6"/>
          <p:cNvSpPr txBox="1">
            <a:spLocks noChangeArrowheads="true"/>
          </p:cNvSpPr>
          <p:nvPr/>
        </p:nvSpPr>
        <p:spPr>
          <a:xfrm rot="0">
            <a:off x="4781551" y="1401762"/>
            <a:ext cx="6505574" cy="707886"/>
          </a:xfrm>
          <a:prstGeom prst="rect">
            <a:avLst/>
          </a:prstGeom>
          <a:solidFill>
            <a:schemeClr val="accent6">
              <a:alpha val="42999"/>
              <a:lumMod val="40000"/>
              <a:lumOff val="60000"/>
            </a:schemeClr>
          </a:solidFill>
          <a:ln>
            <a:noFill/>
          </a:ln>
        </p:spPr>
        <p:txBody>
          <a:bodyPr anchor="t" bIns="45720" lIns="91440" numCol="1" rIns="91440" rtlCol="0" tIns="45720" vert="horz" wrap="squar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Tha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an </a:t>
            </a:r>
            <a:r>
              <a:rPr baseline="0" cap="none" dirty="0" err="1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t-</a:t>
            </a:r>
            <a:r>
              <a:rPr baseline="0" cap="none" dirty="0" err="1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ailbhean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seo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err="1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mòr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.</a:t>
            </a:r>
            <a:endParaRPr baseline="0" cap="none" dirty="0" i="0" lang="en-US" strike="noStrike" sz="4000" u="none">
              <a:ln>
                <a:noFill/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5" name="Text Box 3"/>
          <p:cNvSpPr txBox="1">
            <a:spLocks noChangeArrowheads="true"/>
          </p:cNvSpPr>
          <p:nvPr/>
        </p:nvSpPr>
        <p:spPr>
          <a:xfrm rot="0">
            <a:off x="4781550" y="3899694"/>
            <a:ext cx="7194549" cy="1754325"/>
          </a:xfrm>
          <a:prstGeom prst="rect">
            <a:avLst/>
          </a:prstGeom>
          <a:solidFill>
            <a:schemeClr val="accent6">
              <a:alpha val="39998"/>
              <a:lumMod val="40000"/>
              <a:lumOff val="60000"/>
            </a:schemeClr>
          </a:solidFill>
          <a:ln>
            <a:noFill/>
          </a:ln>
        </p:spPr>
        <p:txBody>
          <a:bodyPr anchor="t" bIns="45720" lIns="91440" numCol="1" rIns="91440" rtlCol="0" tIns="45720" vert="horz" wrap="squar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Tha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an </a:t>
            </a:r>
            <a:r>
              <a:rPr baseline="0" cap="none" dirty="0" err="1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t-</a:t>
            </a:r>
            <a:r>
              <a:rPr baseline="0" cap="none" dirty="0" err="1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ailbhean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seo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nas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err="1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motha</a:t>
            </a:r>
            <a:r>
              <a:rPr baseline="0" cap="none" dirty="0" i="0" lang="en-US" strike="noStrike" sz="54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…</a:t>
            </a:r>
            <a:endParaRPr baseline="0" cap="none" dirty="0" i="0" lang="en-US" strike="noStrike" sz="5400" u="none">
              <a:ln>
                <a:noFill/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6" name="Rectangle 7"/>
          <p:cNvSpPr>
            <a:spLocks noChangeArrowheads="true"/>
          </p:cNvSpPr>
          <p:nvPr/>
        </p:nvSpPr>
        <p:spPr>
          <a:xfrm rot="0"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none">
            <a:spAutoFit/>
          </a:bodyPr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7" name="Rectangle 9"/>
          <p:cNvSpPr>
            <a:spLocks noChangeArrowheads="true"/>
          </p:cNvSpPr>
          <p:nvPr/>
        </p:nvSpPr>
        <p:spPr>
          <a:xfrm rot="0"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anchor="t" bIns="45720" lIns="91440" numCol="1" rIns="91440" rtlCol="0" tIns="45720" vert="horz" wrap="square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8" name="Rectangle 10"/>
          <p:cNvSpPr>
            <a:spLocks noChangeArrowheads="true"/>
          </p:cNvSpPr>
          <p:nvPr/>
        </p:nvSpPr>
        <p:spPr>
          <a:xfrm rot="0">
            <a:off x="0" y="2657475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non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="1" baseline="0" cap="none" dirty="0" i="0" lang="es-ES" strike="noStrike" sz="4800" u="none">
                <a:ln>
                  <a:noFill/>
                </a:ln>
                <a:solidFill>
                  <a:schemeClr val="tx1"/>
                </a:solidFill>
                <a:latin typeface="Twinkl"/>
              </a:rPr>
              <a:t>    </a:t>
            </a:r>
            <a:r>
              <a:rPr baseline="0" cap="none" dirty="0" i="0" lang="es-ES" strike="noStrike" sz="48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  </a:t>
            </a: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s-ES" strike="noStrike" sz="48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         </a:t>
            </a: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GB" strike="noStrike" sz="1800" u="none">
                <a:ln>
                  <a:noFill/>
                </a:ln>
                <a:solidFill>
                  <a:schemeClr val="tx1"/>
                </a:solidFill>
                <a:latin typeface="Arial"/>
              </a:rPr>
              <a:t/>
            </a:r>
            <a:endParaRPr baseline="0" cap="none" dirty="0" i="0" lang="en-GB" strike="noStrike" sz="1800" u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9" name="Rectangle 12"/>
          <p:cNvSpPr>
            <a:spLocks noChangeArrowheads="true"/>
          </p:cNvSpPr>
          <p:nvPr/>
        </p:nvSpPr>
        <p:spPr>
          <a:xfrm rot="0">
            <a:off x="0" y="31146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anchor="t" bIns="45720" lIns="91440" numCol="1" rIns="91440" rtlCol="0" tIns="45720" vert="horz" wrap="square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10" name="Rectangle 13"/>
          <p:cNvSpPr>
            <a:spLocks noChangeArrowheads="true"/>
          </p:cNvSpPr>
          <p:nvPr/>
        </p:nvSpPr>
        <p:spPr>
          <a:xfrm rot="0">
            <a:off x="0" y="594360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non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s-ES" strike="noStrike" sz="48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 </a:t>
            </a: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GB" strike="noStrike" sz="1800" u="none">
                <a:ln>
                  <a:noFill/>
                </a:ln>
                <a:solidFill>
                  <a:schemeClr val="tx1"/>
                </a:solidFill>
                <a:latin typeface="Arial"/>
              </a:rPr>
              <a:t/>
            </a:r>
            <a:endParaRPr baseline="0" cap="none" dirty="0" i="0" lang="en-GB" strike="noStrike" sz="1800" u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3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 rot="0">
            <a:off x="341860" y="386833"/>
            <a:ext cx="11508279" cy="1015663"/>
          </a:xfrm>
          <a:prstGeom prst="rect">
            <a:avLst/>
          </a:prstGeom>
        </p:spPr>
        <p:txBody>
          <a:bodyPr rtlCol="0" vert="horz" wrap="none">
            <a:spAutoFit/>
          </a:bodyPr>
          <a:lstStyle/>
          <a:p>
            <a:pPr>
              <a:spcAft>
                <a:spcPts val="0"/>
              </a:spcAft>
            </a:pPr>
            <a:r>
              <a:rPr dirty="0" lang="en-US" sz="6000">
                <a:latin typeface="Comic Sans MS"/>
              </a:rPr>
              <a:t>Ach</a:t>
            </a:r>
            <a:r>
              <a:rPr dirty="0" lang="es-ES" sz="6000">
                <a:latin typeface="Comic Sans MS"/>
              </a:rPr>
              <a:t> seo </a:t>
            </a:r>
            <a:r>
              <a:rPr dirty="0" lang="en-US" sz="6000">
                <a:latin typeface="Comic Sans MS"/>
              </a:rPr>
              <a:t>an</a:t>
            </a:r>
            <a:r>
              <a:rPr dirty="0" lang="es-ES" sz="6000">
                <a:latin typeface="Comic Sans MS"/>
              </a:rPr>
              <a:t> t-</a:t>
            </a:r>
            <a:r>
              <a:rPr dirty="0" err="1" lang="es-ES" sz="6000">
                <a:latin typeface="Comic Sans MS"/>
              </a:rPr>
              <a:t>ailbhean</a:t>
            </a:r>
            <a:r>
              <a:rPr dirty="0" lang="es-ES" sz="6000">
                <a:latin typeface="Comic Sans MS"/>
              </a:rPr>
              <a:t> as </a:t>
            </a:r>
            <a:r>
              <a:rPr dirty="0" err="1" lang="es-ES" sz="6000">
                <a:latin typeface="Comic Sans MS"/>
              </a:rPr>
              <a:t>motha</a:t>
            </a:r>
            <a:r>
              <a:rPr dirty="0" lang="es-ES" sz="6000">
                <a:latin typeface="Comic Sans MS"/>
              </a:rPr>
              <a:t>!</a:t>
            </a:r>
            <a:endParaRPr dirty="0" lang="es-ES" sz="6000">
              <a:latin typeface="Comic Sans MS"/>
            </a:endParaRPr>
          </a:p>
        </p:txBody>
      </p:sp>
      <p:pic>
        <p:nvPicPr>
          <p:cNvPr descr="A close up of text on a white background&#10;&#10;Description automatically generated" id="3" name="Picture 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3142914" y="1651024"/>
            <a:ext cx="5514286" cy="46285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4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puppy clipart copyright free" id="2" name="Picture 5"/>
          <p:cNvPicPr>
            <a:picLocks noChangeArrowheads="true"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384527" y="837519"/>
            <a:ext cx="2420029" cy="2741171"/>
          </a:xfrm>
          <a:prstGeom prst="rect">
            <a:avLst/>
          </a:prstGeom>
          <a:noFill/>
        </p:spPr>
      </p:pic>
      <p:pic>
        <p:nvPicPr>
          <p:cNvPr id="3" name="Picture 6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5154153" y="1384299"/>
            <a:ext cx="2472202" cy="2472202"/>
          </a:xfrm>
          <a:prstGeom prst="rect">
            <a:avLst/>
          </a:prstGeom>
        </p:spPr>
      </p:pic>
      <p:pic>
        <p:nvPicPr>
          <p:cNvPr descr="Image result for ladybird clipart copyright free" id="4" name="Picture 7"/>
          <p:cNvPicPr>
            <a:picLocks noChangeArrowheads="true"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9398114" y="2496118"/>
            <a:ext cx="1213076" cy="1213076"/>
          </a:xfrm>
          <a:prstGeom prst="rect">
            <a:avLst/>
          </a:prstGeom>
          <a:noFill/>
        </p:spPr>
      </p:pic>
      <p:sp>
        <p:nvSpPr>
          <p:cNvPr id="5" name="TextBox 7"/>
          <p:cNvSpPr txBox="1"/>
          <p:nvPr/>
        </p:nvSpPr>
        <p:spPr>
          <a:xfrm rot="0">
            <a:off x="1126670" y="4147457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solidFill>
                  <a:schemeClr val="bg1"/>
                </a:solidFill>
                <a:latin typeface="Comic Sans MS"/>
              </a:rPr>
              <a:t>Tha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an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cuilean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beag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.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6" name="TextBox 10"/>
          <p:cNvSpPr txBox="1"/>
          <p:nvPr/>
        </p:nvSpPr>
        <p:spPr>
          <a:xfrm rot="0">
            <a:off x="4773725" y="4084960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solidFill>
                  <a:schemeClr val="bg1"/>
                </a:solidFill>
                <a:latin typeface="Comic Sans MS"/>
              </a:rPr>
              <a:t>Tha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a’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phiseag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nas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lugha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...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TextBox 11"/>
          <p:cNvSpPr txBox="1"/>
          <p:nvPr/>
        </p:nvSpPr>
        <p:spPr>
          <a:xfrm rot="0">
            <a:off x="8741227" y="4131127"/>
            <a:ext cx="3233058" cy="2062102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GB" sz="3200">
                <a:solidFill>
                  <a:schemeClr val="bg1"/>
                </a:solidFill>
                <a:latin typeface="Comic Sans MS"/>
              </a:rPr>
              <a:t>… ach ‘s e an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daolag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am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beathach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as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lugha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an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! 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5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 rot="0">
            <a:off x="800100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solidFill>
                  <a:schemeClr val="bg1"/>
                </a:solidFill>
                <a:latin typeface="Comic Sans MS"/>
              </a:rPr>
              <a:t>Tha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an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sioraf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àrd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.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3" name="TextBox 10"/>
          <p:cNvSpPr txBox="1"/>
          <p:nvPr/>
        </p:nvSpPr>
        <p:spPr>
          <a:xfrm rot="0">
            <a:off x="4615541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solidFill>
                  <a:schemeClr val="bg1"/>
                </a:solidFill>
                <a:latin typeface="Comic Sans MS"/>
              </a:rPr>
              <a:t>Tha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an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sioraf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nas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àirde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...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4" name="TextBox 11"/>
          <p:cNvSpPr txBox="1"/>
          <p:nvPr/>
        </p:nvSpPr>
        <p:spPr>
          <a:xfrm rot="0">
            <a:off x="8490856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GB" sz="3200">
                <a:solidFill>
                  <a:schemeClr val="bg1"/>
                </a:solidFill>
                <a:latin typeface="Comic Sans MS"/>
              </a:rPr>
              <a:t>… ach </a:t>
            </a:r>
            <a:r>
              <a:rPr dirty="0" lang="en-US" sz="3200">
                <a:solidFill>
                  <a:schemeClr val="bg1"/>
                </a:solidFill>
                <a:latin typeface="Comic Sans MS"/>
              </a:rPr>
              <a:t>seo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an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sioraf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 as </a:t>
            </a:r>
            <a:r>
              <a:rPr dirty="0" err="1" lang="en-GB" sz="3200">
                <a:solidFill>
                  <a:schemeClr val="bg1"/>
                </a:solidFill>
                <a:latin typeface="Comic Sans MS"/>
              </a:rPr>
              <a:t>àirde</a:t>
            </a:r>
            <a:r>
              <a:rPr dirty="0" lang="en-GB" sz="3200">
                <a:solidFill>
                  <a:schemeClr val="bg1"/>
                </a:solidFill>
                <a:latin typeface="Comic Sans MS"/>
              </a:rPr>
              <a:t>! </a:t>
            </a:r>
            <a:endParaRPr dirty="0" lang="en-GB" sz="3200">
              <a:solidFill>
                <a:schemeClr val="bg1"/>
              </a:solidFill>
              <a:latin typeface="Comic Sans MS"/>
            </a:endParaRPr>
          </a:p>
        </p:txBody>
      </p:sp>
      <p:pic>
        <p:nvPicPr>
          <p:cNvPr id="5" name="Picture 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1301524" y="1987891"/>
            <a:ext cx="1838325" cy="2486025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5176838" y="1338943"/>
            <a:ext cx="2110465" cy="3134973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9052153" y="391887"/>
            <a:ext cx="2110465" cy="40820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 rot="0">
            <a:off x="800100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an </a:t>
            </a:r>
            <a:r>
              <a:rPr dirty="0" err="1" lang="en-GB" sz="3200">
                <a:latin typeface="Comic Sans MS"/>
              </a:rPr>
              <a:t>leabaidh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latin typeface="Comic Sans MS"/>
              </a:rPr>
              <a:t>seo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ì</a:t>
            </a:r>
            <a:r>
              <a:rPr dirty="0" err="1" lang="en-GB" sz="3200">
                <a:latin typeface="Comic Sans MS"/>
              </a:rPr>
              <a:t>seal</a:t>
            </a:r>
            <a:r>
              <a:rPr dirty="0" lang="en-GB" sz="3200">
                <a:latin typeface="Comic Sans MS"/>
              </a:rPr>
              <a:t>.</a:t>
            </a:r>
            <a:endParaRPr dirty="0" lang="en-GB" sz="3200">
              <a:latin typeface="Comic Sans MS"/>
            </a:endParaRPr>
          </a:p>
        </p:txBody>
      </p:sp>
      <p:sp>
        <p:nvSpPr>
          <p:cNvPr id="3" name="TextBox 10"/>
          <p:cNvSpPr txBox="1"/>
          <p:nvPr/>
        </p:nvSpPr>
        <p:spPr>
          <a:xfrm rot="0">
            <a:off x="4615541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an </a:t>
            </a:r>
            <a:r>
              <a:rPr dirty="0" err="1" lang="en-GB" sz="3200">
                <a:latin typeface="Comic Sans MS"/>
              </a:rPr>
              <a:t>leabaidh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latin typeface="Comic Sans MS"/>
              </a:rPr>
              <a:t>seo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latin typeface="Comic Sans MS"/>
              </a:rPr>
              <a:t>nas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ìsle</a:t>
            </a:r>
            <a:r>
              <a:rPr dirty="0" lang="en-GB" sz="3200">
                <a:latin typeface="Comic Sans MS"/>
              </a:rPr>
              <a:t> ...</a:t>
            </a:r>
            <a:endParaRPr dirty="0" lang="en-GB" sz="3200">
              <a:latin typeface="Comic Sans MS"/>
            </a:endParaRPr>
          </a:p>
        </p:txBody>
      </p:sp>
      <p:sp>
        <p:nvSpPr>
          <p:cNvPr id="4" name="TextBox 11"/>
          <p:cNvSpPr txBox="1"/>
          <p:nvPr/>
        </p:nvSpPr>
        <p:spPr>
          <a:xfrm rot="0">
            <a:off x="8490856" y="5178505"/>
            <a:ext cx="323305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GB" sz="3200">
                <a:latin typeface="Comic Sans MS"/>
              </a:rPr>
              <a:t>… ach </a:t>
            </a:r>
            <a:r>
              <a:rPr dirty="0" lang="en-US" sz="3200">
                <a:latin typeface="Comic Sans MS"/>
              </a:rPr>
              <a:t>seo</a:t>
            </a:r>
            <a:r>
              <a:rPr dirty="0" lang="en-GB" sz="3200">
                <a:latin typeface="Comic Sans MS"/>
              </a:rPr>
              <a:t> an </a:t>
            </a:r>
            <a:r>
              <a:rPr dirty="0" err="1" lang="en-GB" sz="3200">
                <a:latin typeface="Comic Sans MS"/>
              </a:rPr>
              <a:t>leabaidh</a:t>
            </a:r>
            <a:r>
              <a:rPr dirty="0" lang="en-GB" sz="3200">
                <a:latin typeface="Comic Sans MS"/>
              </a:rPr>
              <a:t> as </a:t>
            </a:r>
            <a:r>
              <a:rPr dirty="0" err="1" lang="en-GB" sz="3200">
                <a:latin typeface="Comic Sans MS"/>
              </a:rPr>
              <a:t>ìsle</a:t>
            </a:r>
            <a:r>
              <a:rPr dirty="0" lang="en-GB" sz="3200">
                <a:latin typeface="Comic Sans MS"/>
              </a:rPr>
              <a:t>! </a:t>
            </a:r>
            <a:endParaRPr dirty="0" lang="en-GB" sz="3200">
              <a:latin typeface="Comic Sans MS"/>
            </a:endParaRPr>
          </a:p>
        </p:txBody>
      </p:sp>
      <p:pic>
        <p:nvPicPr>
          <p:cNvPr descr="Image result for bed copyright free clipart" id="5" name="Picture 2"/>
          <p:cNvPicPr>
            <a:picLocks noChangeArrowheads="true"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555671" y="1589075"/>
            <a:ext cx="3069270" cy="2654697"/>
          </a:xfrm>
          <a:prstGeom prst="rect">
            <a:avLst/>
          </a:prstGeom>
          <a:noFill/>
        </p:spPr>
      </p:pic>
      <p:pic>
        <p:nvPicPr>
          <p:cNvPr descr="A picture containing clipart, furniture, bed&#10;&#10;Description automatically generated" id="6" name="Picture 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8490857" y="3014395"/>
            <a:ext cx="2890158" cy="1077218"/>
          </a:xfrm>
          <a:prstGeom prst="rect">
            <a:avLst/>
          </a:prstGeom>
        </p:spPr>
      </p:pic>
      <p:pic>
        <p:nvPicPr>
          <p:cNvPr descr="A picture containing furniture&#10;&#10;Description automatically generated" id="7" name="Picture 5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 rot="0">
            <a:off x="4615349" y="2524950"/>
            <a:ext cx="3233058" cy="17188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 rot="0">
            <a:off x="1077684" y="5092327"/>
            <a:ext cx="4037918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earball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goirid</a:t>
            </a:r>
          </a:p>
          <a:p>
            <a:pPr/>
            <a:r>
              <a:rPr dirty="0" lang="en-GB" sz="3200">
                <a:latin typeface="Comic Sans MS"/>
              </a:rPr>
              <a:t>air a’ chat </a:t>
            </a:r>
            <a:r>
              <a:rPr dirty="0" lang="en-US" sz="3200">
                <a:latin typeface="Comic Sans MS"/>
              </a:rPr>
              <a:t>seo</a:t>
            </a:r>
            <a:r>
              <a:rPr dirty="0" lang="en-GB" sz="3200">
                <a:latin typeface="Comic Sans MS"/>
              </a:rPr>
              <a:t> …</a:t>
            </a:r>
            <a:endParaRPr dirty="0" lang="en-GB" sz="3200">
              <a:latin typeface="Comic Sans MS"/>
            </a:endParaRPr>
          </a:p>
        </p:txBody>
      </p:sp>
      <p:sp>
        <p:nvSpPr>
          <p:cNvPr id="3" name="TextBox 10"/>
          <p:cNvSpPr txBox="1"/>
          <p:nvPr/>
        </p:nvSpPr>
        <p:spPr>
          <a:xfrm rot="0">
            <a:off x="7353984" y="4846107"/>
            <a:ext cx="4516888" cy="1569660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GB" sz="3200">
                <a:latin typeface="Comic Sans MS"/>
              </a:rPr>
              <a:t>… ach </a:t>
            </a:r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 </a:t>
            </a:r>
            <a:r>
              <a:rPr dirty="0" err="1" lang="en-GB" sz="3200">
                <a:latin typeface="Comic Sans MS"/>
              </a:rPr>
              <a:t>earball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nas</a:t>
            </a:r>
            <a:r>
              <a:rPr dirty="0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giorra</a:t>
            </a:r>
            <a:r>
              <a:rPr dirty="0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 </a:t>
            </a:r>
            <a:r>
              <a:rPr dirty="0" lang="en-GB" sz="3200">
                <a:latin typeface="Comic Sans MS"/>
              </a:rPr>
              <a:t>air </a:t>
            </a:r>
            <a:r>
              <a:rPr dirty="0" lang="en-GB" sz="3200">
                <a:latin typeface="Comic Sans MS"/>
              </a:rPr>
              <a:t>a’ </a:t>
            </a:r>
            <a:r>
              <a:rPr dirty="0" err="1" lang="en-GB" sz="3200">
                <a:latin typeface="Comic Sans MS"/>
              </a:rPr>
              <a:t>choineanach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latin typeface="Comic Sans MS"/>
              </a:rPr>
              <a:t>seo</a:t>
            </a:r>
            <a:r>
              <a:rPr dirty="0" lang="en-GB" sz="3200">
                <a:latin typeface="Comic Sans MS"/>
              </a:rPr>
              <a:t>!</a:t>
            </a:r>
            <a:endParaRPr dirty="0" lang="en-GB" sz="3200">
              <a:latin typeface="Comic Sans MS"/>
            </a:endParaRPr>
          </a:p>
        </p:txBody>
      </p:sp>
      <p:pic>
        <p:nvPicPr>
          <p:cNvPr descr="Image result for rabbit very short tail clipart copyright free" id="4" name="Picture 2"/>
          <p:cNvPicPr>
            <a:picLocks noChangeArrowheads="true"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8116665" y="893609"/>
            <a:ext cx="3754208" cy="3754208"/>
          </a:xfrm>
          <a:prstGeom prst="rect">
            <a:avLst/>
          </a:prstGeom>
          <a:noFill/>
        </p:spPr>
      </p:pic>
      <p:pic>
        <p:nvPicPr>
          <p:cNvPr descr="Image result for cat short tail copyright free clipart" id="5" name="Picture 6"/>
          <p:cNvPicPr>
            <a:picLocks noChangeArrowheads="true" noChangeAspect="true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1361396" y="893609"/>
            <a:ext cx="3754208" cy="3704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 rot="0">
            <a:off x="522513" y="5178505"/>
            <a:ext cx="4751615" cy="1569660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feusag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latin typeface="Comic Sans MS"/>
              </a:rPr>
              <a:t>gu</a:t>
            </a:r>
            <a:r>
              <a:rPr dirty="0" lang="en-GB" sz="3200">
                <a:latin typeface="Comic Sans MS"/>
              </a:rPr>
              <a:t> math </a:t>
            </a:r>
            <a:r>
              <a:rPr dirty="0" err="1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fada</a:t>
            </a:r>
            <a:r>
              <a:rPr dirty="0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 </a:t>
            </a:r>
            <a:r>
              <a:rPr dirty="0" lang="en-GB" sz="3200">
                <a:latin typeface="Comic Sans MS"/>
              </a:rPr>
              <a:t>air </a:t>
            </a:r>
            <a:r>
              <a:rPr dirty="0" lang="en-US" sz="3200">
                <a:latin typeface="Comic Sans MS"/>
              </a:rPr>
              <a:t>Mgr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Caimbeul</a:t>
            </a:r>
            <a:r>
              <a:rPr dirty="0" lang="en-GB" sz="3200">
                <a:latin typeface="Comic Sans MS"/>
              </a:rPr>
              <a:t> …</a:t>
            </a:r>
            <a:endParaRPr dirty="0" lang="en-GB" sz="3200">
              <a:latin typeface="Comic Sans MS"/>
            </a:endParaRPr>
          </a:p>
        </p:txBody>
      </p:sp>
      <p:sp>
        <p:nvSpPr>
          <p:cNvPr id="3" name="TextBox 7"/>
          <p:cNvSpPr txBox="1"/>
          <p:nvPr/>
        </p:nvSpPr>
        <p:spPr>
          <a:xfrm rot="0">
            <a:off x="6096000" y="5178505"/>
            <a:ext cx="5807529" cy="1077218"/>
          </a:xfrm>
          <a:prstGeom prst="rect">
            <a:avLst/>
          </a:prstGeom>
          <a:noFill/>
        </p:spPr>
        <p:txBody>
          <a:bodyPr rtlCol="0" vert="horz" wrap="square">
            <a:spAutoFit/>
          </a:bodyPr>
          <a:lstStyle/>
          <a:p>
            <a:pPr/>
            <a:r>
              <a:rPr dirty="0" lang="en-GB" sz="3200">
                <a:latin typeface="Comic Sans MS"/>
              </a:rPr>
              <a:t>… ach </a:t>
            </a:r>
            <a:r>
              <a:rPr dirty="0" lang="en-US" sz="3200">
                <a:latin typeface="Comic Sans MS"/>
              </a:rPr>
              <a:t>tha</a:t>
            </a:r>
            <a:r>
              <a:rPr dirty="0" lang="en-GB" sz="3200"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feusag</a:t>
            </a:r>
            <a:r>
              <a:rPr dirty="0" lang="en-GB" sz="3200">
                <a:latin typeface="Comic Sans MS"/>
              </a:rPr>
              <a:t> </a:t>
            </a:r>
            <a:r>
              <a:rPr dirty="0" lang="en-US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nas</a:t>
            </a:r>
            <a:r>
              <a:rPr dirty="0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 </a:t>
            </a:r>
            <a:r>
              <a:rPr dirty="0" err="1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fhaide</a:t>
            </a:r>
            <a:r>
              <a:rPr dirty="0" lang="en-GB" sz="3200">
                <a:solidFill>
                  <a:schemeClr val="accent6">
                    <a:lumMod val="75000"/>
                  </a:schemeClr>
                </a:solidFill>
                <a:latin typeface="Comic Sans MS"/>
              </a:rPr>
              <a:t> </a:t>
            </a:r>
            <a:r>
              <a:rPr dirty="0" err="1" lang="en-GB" sz="3200">
                <a:latin typeface="Comic Sans MS"/>
              </a:rPr>
              <a:t>buileach</a:t>
            </a:r>
            <a:r>
              <a:rPr dirty="0" lang="en-GB" sz="3200">
                <a:latin typeface="Comic Sans MS"/>
              </a:rPr>
              <a:t> </a:t>
            </a:r>
            <a:r>
              <a:rPr dirty="0" lang="en-GB" sz="3200">
                <a:latin typeface="Comic Sans MS"/>
              </a:rPr>
              <a:t>air a </a:t>
            </a:r>
            <a:r>
              <a:rPr dirty="0" err="1" lang="en-GB" sz="3200">
                <a:latin typeface="Comic Sans MS"/>
              </a:rPr>
              <a:t>charaid</a:t>
            </a:r>
            <a:r>
              <a:rPr dirty="0" lang="en-GB" sz="3200">
                <a:latin typeface="Comic Sans MS"/>
              </a:rPr>
              <a:t>!</a:t>
            </a:r>
            <a:endParaRPr dirty="0" lang="en-GB" sz="3200">
              <a:latin typeface="Comic Sans MS"/>
            </a:endParaRPr>
          </a:p>
        </p:txBody>
      </p:sp>
      <p:pic>
        <p:nvPicPr>
          <p:cNvPr id="4" name="Picture 9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800100" y="740909"/>
            <a:ext cx="4037920" cy="4037920"/>
          </a:xfrm>
          <a:prstGeom prst="rect">
            <a:avLst/>
          </a:prstGeom>
        </p:spPr>
      </p:pic>
      <p:pic>
        <p:nvPicPr>
          <p:cNvPr descr="A drawing of a person&#10;&#10;Description automatically generated" id="5" name="Picture 1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 flipH="true" rot="0">
            <a:off x="6945086" y="474435"/>
            <a:ext cx="3477985" cy="47040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>
  <p:cSld name="slide9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moon sun" id="2" name="Picture 4"/>
          <p:cNvPicPr>
            <a:picLocks noChangeArrowheads="true" noChangeAspect="true"/>
          </p:cNvPicPr>
          <p:nvPr/>
        </p:nvPicPr>
        <p:blipFill>
          <a:blip r:embed="rId2" r:link="rId3"/>
          <a:stretch>
            <a:fillRect/>
          </a:stretch>
        </p:blipFill>
        <p:spPr>
          <a:xfrm rot="0">
            <a:off x="3383416" y="1177933"/>
            <a:ext cx="5939518" cy="3786865"/>
          </a:xfrm>
          <a:prstGeom prst="rect">
            <a:avLst/>
          </a:prstGeom>
          <a:noFill/>
        </p:spPr>
      </p:pic>
      <p:cxnSp>
        <p:nvCxnSpPr>
          <p:cNvPr id="3" name="Line 6"/>
          <p:cNvCxnSpPr/>
          <p:nvPr/>
        </p:nvCxnSpPr>
        <p:spPr>
          <a:xfrm rot="0">
            <a:off x="2869066" y="971114"/>
            <a:ext cx="1180419" cy="922089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tailEnd len="med" type="triangle" w="med"/>
          </a:ln>
        </p:spPr>
      </p:cxnSp>
      <p:cxnSp>
        <p:nvCxnSpPr>
          <p:cNvPr id="4" name="Line 5"/>
          <p:cNvCxnSpPr/>
          <p:nvPr/>
        </p:nvCxnSpPr>
        <p:spPr>
          <a:xfrm flipH="true" rot="0">
            <a:off x="8648021" y="968749"/>
            <a:ext cx="685800" cy="832006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tailEnd len="med" type="triangle" w="med"/>
          </a:ln>
        </p:spPr>
      </p:cxnSp>
      <p:sp>
        <p:nvSpPr>
          <p:cNvPr id="5" name="Text Box 2"/>
          <p:cNvSpPr txBox="1">
            <a:spLocks noChangeArrowheads="true"/>
          </p:cNvSpPr>
          <p:nvPr/>
        </p:nvSpPr>
        <p:spPr>
          <a:xfrm rot="0">
            <a:off x="6564086" y="5173982"/>
            <a:ext cx="5127172" cy="14880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t" bIns="45720" lIns="91440" numCol="1" rIns="91440" rtlCol="0" tIns="45720" vert="horz" wrap="square">
            <a:spAutoFit/>
          </a:bodyPr>
          <a:lstStyle/>
          <a:p>
            <a:pPr algn="l" indent="0" lvl="0" marL="0" marR="0" rtl="fal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dirty="0" err="1" lang="en-US" sz="3200">
                <a:solidFill>
                  <a:schemeClr val="bg2"/>
                </a:solidFill>
                <a:latin typeface="Comic Sans MS"/>
              </a:rPr>
              <a:t>…</a:t>
            </a:r>
            <a:r>
              <a:rPr dirty="0" lang="en-US" sz="3200">
                <a:solidFill>
                  <a:schemeClr val="bg2"/>
                </a:solidFill>
                <a:latin typeface="Comic Sans MS"/>
              </a:rPr>
              <a:t> ach </a:t>
            </a:r>
            <a:r>
              <a:rPr dirty="0" lang="en-US" sz="3200">
                <a:solidFill>
                  <a:schemeClr val="bg2"/>
                </a:solidFill>
                <a:latin typeface="Comic Sans MS"/>
              </a:rPr>
              <a:t>t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ha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a’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ghrian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rgbClr val="ff0000"/>
                </a:solidFill>
                <a:latin typeface="Comic Sans MS"/>
              </a:rPr>
              <a:t>nas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rgbClr val="ff0000"/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rgbClr val="ff0000"/>
                </a:solidFill>
                <a:latin typeface="Comic Sans MS"/>
              </a:rPr>
              <a:t>fhaide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air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falbh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.</a:t>
            </a:r>
            <a:endParaRPr baseline="0" cap="none" dirty="0" i="0" lang="en-US" strike="noStrike" sz="3200" u="none">
              <a:ln>
                <a:noFill/>
              </a:ln>
              <a:solidFill>
                <a:schemeClr val="bg2"/>
              </a:solidFill>
              <a:latin typeface="Comic Sans MS"/>
            </a:endParaRPr>
          </a:p>
        </p:txBody>
      </p:sp>
      <p:sp>
        <p:nvSpPr>
          <p:cNvPr id="6" name="Text Box 1"/>
          <p:cNvSpPr txBox="1">
            <a:spLocks noChangeArrowheads="true"/>
          </p:cNvSpPr>
          <p:nvPr/>
        </p:nvSpPr>
        <p:spPr>
          <a:xfrm rot="0">
            <a:off x="482371" y="5142868"/>
            <a:ext cx="4773387" cy="14880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t" bIns="45720" lIns="91440" numCol="1" rIns="91440" rtlCol="0" tIns="45720" vert="horz" wrap="square">
            <a:spAutoFit/>
          </a:bodyPr>
          <a:lstStyle/>
          <a:p>
            <a:pPr algn="l" indent="0" lvl="0" marL="0" marR="0" rtl="fal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Tha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a’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ghealach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rgbClr val="ff0000"/>
                </a:solidFill>
                <a:latin typeface="Comic Sans MS"/>
              </a:rPr>
              <a:t>fada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</a:t>
            </a:r>
          </a:p>
          <a:p>
            <a:pPr algn="l" indent="0" lvl="0" marL="0" marR="0" rtl="fal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air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falbh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bhon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Talamh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</a:t>
            </a:r>
            <a:r>
              <a:rPr baseline="0" cap="none" dirty="0" err="1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…</a:t>
            </a:r>
            <a:r>
              <a:rPr baseline="0" cap="none" dirty="0" i="0" lang="en-US" strike="noStrike" sz="3200" u="none">
                <a:ln>
                  <a:noFill/>
                </a:ln>
                <a:solidFill>
                  <a:schemeClr val="bg2">
                    <a:lumMod val="90000"/>
                  </a:schemeClr>
                </a:solidFill>
                <a:latin typeface="Comic Sans MS"/>
              </a:rPr>
              <a:t>     </a:t>
            </a:r>
            <a:endParaRPr baseline="0" cap="none" dirty="0" i="0" lang="en-US" strike="noStrike" sz="3200" u="none">
              <a:ln>
                <a:noFill/>
              </a:ln>
              <a:solidFill>
                <a:schemeClr val="bg2">
                  <a:lumMod val="90000"/>
                </a:schemeClr>
              </a:solidFill>
              <a:latin typeface="Comic Sans MS"/>
            </a:endParaRPr>
          </a:p>
        </p:txBody>
      </p:sp>
      <p:sp>
        <p:nvSpPr>
          <p:cNvPr id="7" name="Rectangle 7"/>
          <p:cNvSpPr>
            <a:spLocks noChangeArrowheads="true"/>
          </p:cNvSpPr>
          <p:nvPr/>
        </p:nvSpPr>
        <p:spPr>
          <a:xfrm rot="0">
            <a:off x="756557" y="221357"/>
            <a:ext cx="11163299" cy="1323439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squar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fada air </a:t>
            </a:r>
            <a:r>
              <a:rPr baseline="0" cap="none" dirty="0" err="1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falbh</a:t>
            </a:r>
            <a:r>
              <a:rPr baseline="0" cap="none" dirty="0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                  </a:t>
            </a:r>
            <a:r>
              <a:rPr baseline="0" cap="none" dirty="0" i="0" lang="en-US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nas</a:t>
            </a:r>
            <a:r>
              <a:rPr baseline="0" cap="none" dirty="0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</a:t>
            </a:r>
            <a:r>
              <a:rPr baseline="0" cap="none" dirty="0" err="1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fhaide</a:t>
            </a:r>
            <a:r>
              <a:rPr baseline="0" cap="none" dirty="0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air </a:t>
            </a:r>
            <a:r>
              <a:rPr baseline="0" cap="none" dirty="0" err="1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falbh</a:t>
            </a:r>
            <a:r>
              <a:rPr baseline="0" cap="none" dirty="0" i="0" lang="fr-FR" strike="noStrike" sz="4000" u="none">
                <a:ln>
                  <a:noFill/>
                </a:ln>
                <a:solidFill>
                  <a:schemeClr val="bg2"/>
                </a:solidFill>
                <a:latin typeface="Comic Sans MS"/>
              </a:rPr>
              <a:t>  </a:t>
            </a: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fr-FR" strike="noStrike" sz="4000" u="none">
                <a:ln>
                  <a:noFill/>
                </a:ln>
                <a:solidFill>
                  <a:schemeClr val="tx1"/>
                </a:solidFill>
                <a:latin typeface="Comic Sans MS"/>
              </a:rPr>
              <a:t>   </a:t>
            </a:r>
            <a:endParaRPr baseline="0" cap="none" dirty="0" i="0" lang="fr-FR" strike="noStrike" sz="4000" u="none">
              <a:ln>
                <a:noFill/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8" name="Rectangle 8"/>
          <p:cNvSpPr>
            <a:spLocks noChangeArrowheads="true"/>
          </p:cNvSpPr>
          <p:nvPr/>
        </p:nvSpPr>
        <p:spPr>
          <a:xfrm rot="0">
            <a:off x="152400" y="609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anchor="t" bIns="45720" lIns="91440" numCol="1" rIns="91440" rtlCol="0" tIns="45720" vert="horz" wrap="square"/>
          <a:lstStyle/>
          <a:p>
            <a:pPr/>
            <a:r>
              <a:rPr dirty="0" lang="en-US"/>
              <a:t/>
            </a:r>
            <a:endParaRPr dirty="0" lang="en-US"/>
          </a:p>
        </p:txBody>
      </p:sp>
      <p:sp>
        <p:nvSpPr>
          <p:cNvPr id="9" name="Rectangle 9"/>
          <p:cNvSpPr>
            <a:spLocks noChangeArrowheads="true"/>
          </p:cNvSpPr>
          <p:nvPr/>
        </p:nvSpPr>
        <p:spPr>
          <a:xfrm rot="0">
            <a:off x="152400" y="3381375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non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baseline="0" cap="none" dirty="0" i="0" lang="en-GB" strike="noStrike" sz="1800" u="none">
                <a:ln>
                  <a:noFill/>
                </a:ln>
                <a:solidFill>
                  <a:schemeClr val="tx1"/>
                </a:solidFill>
                <a:latin typeface="Arial"/>
              </a:rPr>
            </a:b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GB" strike="noStrike" sz="1800" u="none">
                <a:ln>
                  <a:noFill/>
                </a:ln>
                <a:solidFill>
                  <a:schemeClr val="tx1"/>
                </a:solidFill>
                <a:latin typeface="Arial"/>
              </a:rPr>
              <a:t/>
            </a:r>
            <a:endParaRPr baseline="0" cap="none" dirty="0" i="0" lang="en-GB" strike="noStrike" sz="1800" u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10" name="Rectangle 12"/>
          <p:cNvSpPr>
            <a:spLocks noChangeArrowheads="true"/>
          </p:cNvSpPr>
          <p:nvPr/>
        </p:nvSpPr>
        <p:spPr>
          <a:xfrm rot="0">
            <a:off x="152400" y="3381375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numCol="1" rIns="91440" rtlCol="0" tIns="45720" vert="horz" wrap="none">
            <a:spAutoFit/>
          </a:bodyPr>
          <a:lstStyle/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GB" strike="noStrike" sz="1200" u="none">
                <a:ln>
                  <a:noFill/>
                </a:ln>
                <a:solidFill>
                  <a:schemeClr val="tx1"/>
                </a:solidFill>
                <a:latin typeface="+mn-lt"/>
              </a:rPr>
              <a:t/>
            </a:r>
          </a:p>
          <a:p>
            <a:pPr algn="l" indent="0" lvl="0" marL="0" marR="0" rtl="fal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baseline="0" cap="none" dirty="0" i="0" lang="en-GB" strike="noStrike" sz="1800" u="none">
                <a:ln>
                  <a:noFill/>
                </a:ln>
                <a:solidFill>
                  <a:schemeClr val="tx1"/>
                </a:solidFill>
                <a:latin typeface="Arial"/>
              </a:rPr>
              <a:t/>
            </a:r>
            <a:endParaRPr baseline="0" cap="none" dirty="0" i="0" lang="en-GB" strike="noStrike" sz="1800" u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cap="flat" w="6350">
          <a:solidFill>
            <a:schemeClr val="phClr"/>
          </a:solidFill>
          <a:prstDash val="solid"/>
          <a:miter lim="800000"/>
        </a:ln>
        <a:ln cap="flat" w="12700">
          <a:solidFill>
            <a:schemeClr val="phClr"/>
          </a:solidFill>
          <a:prstDash val="solid"/>
          <a:miter lim="800000"/>
        </a:ln>
        <a:ln cap="flat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xmlns:c="http://schemas.openxmlformats.org/drawingml/2006/chart" xmlns:cs="http://schemas.microsoft.com/office/drawing/2012/chartStyle" xmlns:ns1="http://schemas.openxmlformats.org/officeDocument/2006/extended-properties" xmlns:p="http://schemas.openxmlformats.org/presentationml/2006/main" xmlns:r="http://schemas.openxmlformats.org/officeDocument/2006/relationships" xmlns:vt="http://schemas.openxmlformats.org/officeDocument/2006/docPropsVType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cap="flat" w="6350">
          <a:solidFill>
            <a:schemeClr val="phClr"/>
          </a:solidFill>
          <a:prstDash val="solid"/>
          <a:miter lim="800000"/>
        </a:ln>
        <a:ln cap="flat" w="12700">
          <a:solidFill>
            <a:schemeClr val="phClr"/>
          </a:solidFill>
          <a:prstDash val="solid"/>
          <a:miter lim="800000"/>
        </a:ln>
        <a:ln cap="flat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:Properties xmlns:properties="http://schemas.openxmlformats.org/officeDocument/2006/extended-properties" xmlns:vt="http://schemas.openxmlformats.org/officeDocument/2006/docPropsVTypes">
  <properties:AppVersion>3.0000</properties:AppVersion>
  <properties:ScaleCrop>false</properties:ScaleCrop>
  <properties:Company>Company</properties:Company>
  <properties:LinksUpToDate>false</properties:LinksUpToDate>
  <properties:HyperlinksChanged>false</properties:HyperlinksChanged>
  <properties:PresentationFormat>On-Screen Show (4:3)</properties:PresentationFormat>
  <properties:Application>Zoho Show</properties:Application>
  <properties:SharedDoc>false</properties:SharedDoc>
</properties: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>Slide 1</dc:title>
  <cp:revision>1</cp:revision>
  <dc:creator/>
  <cp:lastModifiedBy/>
  <dcterms:created xmlns:xsi="http://www.w3.org/2001/XMLSchema-instance" xsi:type="dcterms:W3CDTF">2019-08-06T08:09:08Z</dcterms:created>
  <dcterms:modified xmlns:xsi="http://www.w3.org/2001/XMLSchema-instance" xsi:type="dcterms:W3CDTF">2020-01-14T04:32:14Z</dcterms:modified>
</cp:coreProperties>
</file>