
<file path=[Content_Types].xml><?xml version="1.0" encoding="utf-8"?>
<Types xmlns="http://schemas.openxmlformats.org/package/2006/content-types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presentationml.notesMaster+xml" PartName="/ppt/notesMasters/notesMaster1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Default ContentType="image/png" Extension="png"/>
  <Default ContentType="image/jpeg" Extension="jpeg"/>
  <Override ContentType="application/vnd.openxmlformats-officedocument.presentationml.presentation.main+xml" PartName="/ppt/presentation.xml"/>
  <Default ContentType="application/xml" Extension="xml"/>
  <Default ContentType="application/vnd.openxmlformats-package.relationships+xml" Extension="rels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?><Relationships xmlns="http://schemas.openxmlformats.org/package/2006/relationships"><Relationship Id="rId1" Target="/ppt/media/image1.png" Type="http://schemas.openxmlformats.org/officeDocument/2006/relationships/image"/><Relationship Id="rId2" Target="/ppt/media/image2.jpeg" Type="http://schemas.openxmlformats.org/officeDocument/2006/relationships/image"/><Relationship Id="rId3" Target="/ppt/media/image3.jpeg" Type="http://schemas.openxmlformats.org/officeDocument/2006/relationships/image"/><Relationship Id="rId4" Target="/ppt/media/image4.jpeg" Type="http://schemas.openxmlformats.org/officeDocument/2006/relationships/image"/><Relationship Id="rId5" Target="/ppt/media/image5.jpeg" Type="http://schemas.openxmlformats.org/officeDocument/2006/relationships/image"/><Relationship Id="rId6" Target="/ppt/media/image6.jpeg" Type="http://schemas.openxmlformats.org/officeDocument/2006/relationships/image"/><Relationship Id="rId7" Target="/ppt/media/image7.jpeg" Type="http://schemas.openxmlformats.org/officeDocument/2006/relationships/image"/><Relationship Id="rId8" Target="/ppt/media/image8.jpeg" Type="http://schemas.openxmlformats.org/officeDocument/2006/relationships/image"/><Relationship Id="rId9" Target="ppt/media/img_cc_black.png" Type="http://schemas.openxmlformats.org/officeDocument/2006/relationships/image"/><Relationship Id="rId10" Target="ppt/presentation.xml" Type="http://schemas.openxmlformats.org/officeDocument/2006/relationships/officeDocument"/><Relationship Id="rId11" Target="docProps/core.xml" Type="http://schemas.openxmlformats.org/package/2006/relationships/metadata/core-properties"/><Relationship Id="rId12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embedTrueTypeFonts="1" saveSubsetFonts="1">
  <p:sldMasterIdLst>
    <p:sldMasterId id="2147483648" r:id="rId1"/>
  </p:sldMasterIdLst>
  <p:notesMasterIdLst>
    <p:notesMasterId r:id="rId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9144000" cy="6858000"/>
  <p:embeddedFontLst/>
  <p:custDataLst/>
  <p:defaultTextStyle>
    <a:defPPr>
      <a:defRPr lang="en-US"/>
    </a:defPPr>
    <a:lvl1pPr algn="l" lvl="0" marL="0" rtl="false">
      <a:defRPr dirty="0" lang="en-US" sz="1800">
        <a:solidFill>
          <a:schemeClr val="tx1"/>
        </a:solidFill>
        <a:latin typeface="+mn-lt"/>
      </a:defRPr>
    </a:lvl1pPr>
    <a:lvl2pPr algn="l" lvl="1" marL="457200" rtl="false">
      <a:defRPr dirty="0" lang="en-US" sz="1800">
        <a:solidFill>
          <a:schemeClr val="tx1"/>
        </a:solidFill>
        <a:latin typeface="+mn-lt"/>
      </a:defRPr>
    </a:lvl2pPr>
    <a:lvl3pPr algn="l" lvl="2" marL="914400" rtl="false">
      <a:defRPr dirty="0" lang="en-US" sz="1800">
        <a:solidFill>
          <a:schemeClr val="tx1"/>
        </a:solidFill>
        <a:latin typeface="+mn-lt"/>
      </a:defRPr>
    </a:lvl3pPr>
    <a:lvl4pPr algn="l" lvl="3" marL="1371600" rtl="false">
      <a:defRPr dirty="0" lang="en-US" sz="1800">
        <a:solidFill>
          <a:schemeClr val="tx1"/>
        </a:solidFill>
        <a:latin typeface="+mn-lt"/>
      </a:defRPr>
    </a:lvl4pPr>
    <a:lvl5pPr algn="l" lvl="4" marL="1828800" rtl="false">
      <a:defRPr dirty="0" lang="en-US" sz="1800">
        <a:solidFill>
          <a:schemeClr val="tx1"/>
        </a:solidFill>
        <a:latin typeface="+mn-lt"/>
      </a:defRPr>
    </a:lvl5pPr>
    <a:lvl6pPr algn="l" lvl="5" marL="2286000" rtl="false">
      <a:defRPr dirty="0" lang="en-US" sz="1800">
        <a:solidFill>
          <a:schemeClr val="tx1"/>
        </a:solidFill>
        <a:latin typeface="+mn-lt"/>
      </a:defRPr>
    </a:lvl6pPr>
    <a:lvl7pPr algn="l" lvl="6" marL="2743200" rtl="false">
      <a:defRPr dirty="0" lang="en-US" sz="1800">
        <a:solidFill>
          <a:schemeClr val="tx1"/>
        </a:solidFill>
        <a:latin typeface="+mn-lt"/>
      </a:defRPr>
    </a:lvl7pPr>
    <a:lvl8pPr algn="l" lvl="7" marL="3200400" rtl="false">
      <a:defRPr dirty="0" lang="en-US" sz="1800">
        <a:solidFill>
          <a:schemeClr val="tx1"/>
        </a:solidFill>
        <a:latin typeface="+mn-lt"/>
      </a:defRPr>
    </a:lvl8pPr>
    <a:lvl9pPr algn="l" lvl="8" marL="3657600" rtl="false">
      <a:defRPr dirty="0" lang="en-US"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showPr showNarration="1">
    <p:sldAll/>
  </p:showPr>
</p:presentationPr>
</file>

<file path=ppt/tableStyles.xml><?xml version="1.0" encoding="utf-8"?>
<a:tblStyle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def="{5C22544A-7EE6-4342-B048-85BDC9FD1C3A}"/>
</file>

<file path=ppt/viewProps.xml><?xml version="1.0" encoding="utf-8"?>
<p:view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normalViewPr showOutlineIcons="false">
    <p:restoredLeft sz="15620"/>
    <p:restoredTop sz="94660"/>
  </p:normalViewPr>
  <p:slideViewPr>
    <p:cSldViewPr>
      <p:cViewPr varScale="true">
        <p:scale>
          <a:sx d="100" n="73"/>
          <a:sy d="100" n="73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8028800" cy="78028800"/>
</p:viewPr>
</file>

<file path=ppt/_rels/presentation.xml.rels><?xml version="1.0" encoding="UTF-8"?><Relationships xmlns="http://schemas.openxmlformats.org/package/2006/relationships"><Relationship Id="rId1" Target="slideMasters/slideMaster1.xml" Type="http://schemas.openxmlformats.org/officeDocument/2006/relationships/slideMaster"/><Relationship Id="rId2" Target="theme/theme1.xml" Type="http://schemas.openxmlformats.org/officeDocument/2006/relationships/theme"/><Relationship Id="rId3" Target="notesMasters/notesMaster1.xml" Type="http://schemas.openxmlformats.org/officeDocument/2006/relationships/notesMaster"/><Relationship Id="rId4" Target="theme/theme2.xml" Type="http://schemas.openxmlformats.org/officeDocument/2006/relationships/theme"/><Relationship Id="rId5" Target="slides/slide1.xml" Type="http://schemas.openxmlformats.org/officeDocument/2006/relationships/slide"/><Relationship Id="rId6" Target="slides/slide2.xml" Type="http://schemas.openxmlformats.org/officeDocument/2006/relationships/slide"/><Relationship Id="rId7" Target="slides/slide3.xml" Type="http://schemas.openxmlformats.org/officeDocument/2006/relationships/slide"/><Relationship Id="rId8" Target="slides/slide4.xml" Type="http://schemas.openxmlformats.org/officeDocument/2006/relationships/slide"/><Relationship Id="rId9" Target="slides/slide5.xml" Type="http://schemas.openxmlformats.org/officeDocument/2006/relationships/slide"/><Relationship Id="rId10" Target="slides/slide6.xml" Type="http://schemas.openxmlformats.org/officeDocument/2006/relationships/slide"/><Relationship Id="rId11" Target="slides/slide7.xml" Type="http://schemas.openxmlformats.org/officeDocument/2006/relationships/slide"/><Relationship Id="rId12" Target="tableStyles.xml" Type="http://schemas.openxmlformats.org/officeDocument/2006/relationships/tableStyles"/><Relationship Id="rId13" Target="presProps.xml" Type="http://schemas.openxmlformats.org/officeDocument/2006/relationships/presProps"/><Relationship Id="rId14" Target="viewProps.xml" Type="http://schemas.openxmlformats.org/officeDocument/2006/relationships/viewProps"/></Relationships>
</file>

<file path=ppt/notesMasters/_rels/notesMaster1.xml.rels><?xml version="1.0" encoding="UTF-8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rIns="91440" rtlCol="0" tIns="45720"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accent1="accent1" accent2="accent2" accent3="accent3" accent4="accent4" accent5="accent5" accent6="accent6" bg1="lt1" bg2="lt2" folHlink="folHlink" hlink="hlink" tx1="dk1" tx2="dk2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!-- $Id$ -->
</file>

<file path=ppt/slideLayouts/_rels/slideLayout1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1143000" y="1122363"/>
            <a:ext cx="6858000" cy="2387600"/>
          </a:xfrm>
          <a:prstGeom prst="rect">
            <a:avLst/>
          </a:prstGeom>
        </p:spPr>
        <p:txBody>
          <a:bodyPr anchor="b" rtlCol="0" vert="horz"/>
          <a:lstStyle>
            <a:lvl1pPr algn="ctr" lvl="0">
              <a:defRPr dirty="0" lang="en-US" sz="45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>
          <a:xfrm rot="0">
            <a:off x="1143000" y="3602038"/>
            <a:ext cx="6858000" cy="1655762"/>
          </a:xfrm>
          <a:prstGeom prst="rect">
            <a:avLst/>
          </a:prstGeom>
        </p:spPr>
        <p:txBody>
          <a:bodyPr rtlCol="0" vert="horz"/>
          <a:lstStyle>
            <a:lvl1pPr algn="ctr" indent="0" lvl="0" marL="0">
              <a:buNone/>
              <a:defRPr dirty="0" lang="en-US" sz="1800"/>
            </a:lvl1pPr>
            <a:lvl2pPr algn="ctr" indent="0" lvl="1" marL="342900">
              <a:buNone/>
              <a:defRPr dirty="0" lang="en-US" sz="1500"/>
            </a:lvl2pPr>
            <a:lvl3pPr algn="ctr" indent="0" lvl="2" marL="685800">
              <a:buNone/>
              <a:defRPr dirty="0" lang="en-US" sz="1350"/>
            </a:lvl3pPr>
            <a:lvl4pPr algn="ctr" indent="0" lvl="3" marL="1028700">
              <a:buNone/>
              <a:defRPr dirty="0" lang="en-US" sz="1200"/>
            </a:lvl4pPr>
            <a:lvl5pPr algn="ctr" indent="0" lvl="4" marL="1371600">
              <a:buNone/>
              <a:defRPr dirty="0" lang="en-US" sz="1200"/>
            </a:lvl5pPr>
            <a:lvl6pPr algn="ctr" indent="0" lvl="5" marL="1714500">
              <a:buNone/>
              <a:defRPr dirty="0" lang="en-US" sz="1200"/>
            </a:lvl6pPr>
            <a:lvl7pPr algn="ctr" indent="0" lvl="6" marL="2057400">
              <a:buNone/>
              <a:defRPr dirty="0" lang="en-US" sz="1200"/>
            </a:lvl7pPr>
            <a:lvl8pPr algn="ctr" indent="0" lvl="7" marL="2400300">
              <a:buNone/>
              <a:defRPr dirty="0" lang="en-US" sz="1200"/>
            </a:lvl8pPr>
            <a:lvl9pPr algn="ctr" indent="0" lvl="8" marL="2743200">
              <a:buNone/>
              <a:defRPr dirty="0" lang="en-US" sz="1200"/>
            </a:lvl9pPr>
          </a:lstStyle>
          <a:p>
            <a:pPr/>
            <a:r>
              <a:rPr dirty="0" lang="en-US"/>
              <a:t>Click to edit Master subtitle style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FBC383FF-3486-4346-AA13-FEDCB6E456C9}" type="datetime1">
              <a:t>5/27/2020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DF5A8A56-671C-41A1-AA3A-0C77DF16710C}" type="slidenum"/>
            <a:endParaRPr dirty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8650" y="365126"/>
            <a:ext cx="7886700" cy="1325563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>
          <a:xfrm rot="0">
            <a:off x="628650" y="1825625"/>
            <a:ext cx="7886700" cy="435133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2A378202-89DC-4F4E-B617-E7AE57B521EC}" type="datetime1">
              <a:t>5/27/2020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9E70EBFE-B7FC-4FAA-805D-3986E77EF23E}" type="slidenum"/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true"/>
          </p:cNvSpPr>
          <p:nvPr>
            <p:ph type="title"/>
          </p:nvPr>
        </p:nvSpPr>
        <p:spPr>
          <a:xfrm rot="0">
            <a:off x="6543674" y="365125"/>
            <a:ext cx="1971675" cy="5811838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>
          <a:xfrm rot="0">
            <a:off x="628650" y="365125"/>
            <a:ext cx="5800725" cy="581183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0EB72C5D-0CBA-447F-91E9-D7918BDF4150}" type="datetime1">
              <a:t>5/27/2020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4301D297-9DC7-4CB0-A1A4-487FF5BB9143}" type="slidenum"/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8650" y="365126"/>
            <a:ext cx="7886700" cy="1325563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628650" y="1825625"/>
            <a:ext cx="7886700" cy="435133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EE80CB69-E975-4AAF-9F1A-605D67BA8000}" type="datetime1">
              <a:t>5/27/2020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85C2BBD3-A070-48A1-A9F3-BF695E94604C}" type="slidenum"/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3887" y="1709739"/>
            <a:ext cx="7886700" cy="2852737"/>
          </a:xfrm>
          <a:prstGeom prst="rect">
            <a:avLst/>
          </a:prstGeom>
        </p:spPr>
        <p:txBody>
          <a:bodyPr anchor="b" rtlCol="0" vert="horz"/>
          <a:lstStyle>
            <a:lvl1pPr lvl="0">
              <a:defRPr dirty="0" lang="en-US" sz="45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true"/>
          </p:cNvSpPr>
          <p:nvPr>
            <p:ph idx="1" type="body"/>
          </p:nvPr>
        </p:nvSpPr>
        <p:spPr>
          <a:xfrm rot="0">
            <a:off x="623887" y="4589464"/>
            <a:ext cx="7886700" cy="1500187"/>
          </a:xfrm>
          <a:prstGeom prst="rect">
            <a:avLst/>
          </a:prstGeom>
        </p:spPr>
        <p:txBody>
          <a:bodyPr rtlCol="0" vert="horz"/>
          <a:lstStyle>
            <a:lvl1pPr indent="0" lvl="0" marL="0">
              <a:buNone/>
              <a:defRPr dirty="0" lang="en-US" sz="18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342900">
              <a:buNone/>
              <a:defRPr dirty="0" lang="en-US" sz="15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685800">
              <a:buNone/>
              <a:defRPr dirty="0" lang="en-US" sz="135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0287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3716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17145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0574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24003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2743200">
              <a:buNone/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Edit Master text styles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BB520635-D267-4FCC-A87D-D9E6095FAEA5}" type="datetime1">
              <a:t>5/27/2020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0D9FB9DE-0FAE-4B02-8469-2ADF6B4071F7}" type="slidenum"/>
            <a:endParaRPr dirty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8650" y="365126"/>
            <a:ext cx="7886700" cy="1325563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628650" y="1825625"/>
            <a:ext cx="3886200" cy="435133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Content Placeholder 3"/>
          <p:cNvSpPr>
            <a:spLocks noGrp="true"/>
          </p:cNvSpPr>
          <p:nvPr>
            <p:ph idx="2"/>
          </p:nvPr>
        </p:nvSpPr>
        <p:spPr>
          <a:xfrm rot="0">
            <a:off x="4629150" y="1825625"/>
            <a:ext cx="3886200" cy="435133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A4F17515-F85D-46B4-89ED-26569305E1A7}" type="datetime1">
              <a:t>5/27/2020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F6BA9FCD-C0A6-4FEA-A9C9-AEE8C5849F8B}" type="slidenum"/>
            <a:endParaRPr dirty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9841" y="365126"/>
            <a:ext cx="7886700" cy="1325563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true"/>
          </p:cNvSpPr>
          <p:nvPr>
            <p:ph idx="1" type="body"/>
          </p:nvPr>
        </p:nvSpPr>
        <p:spPr>
          <a:xfrm rot="0">
            <a:off x="629842" y="1681163"/>
            <a:ext cx="3868340" cy="823912"/>
          </a:xfrm>
          <a:prstGeom prst="rect">
            <a:avLst/>
          </a:prstGeom>
        </p:spPr>
        <p:txBody>
          <a:bodyPr anchor="b" rtlCol="0" vert="horz"/>
          <a:lstStyle>
            <a:lvl1pPr indent="0" lvl="0" marL="0">
              <a:buNone/>
              <a:defRPr b="1" dirty="0" lang="en-US" sz="1800">
                <a:latin typeface="+mn-lt"/>
              </a:defRPr>
            </a:lvl1pPr>
            <a:lvl2pPr indent="0" lvl="1" marL="342900">
              <a:buNone/>
              <a:defRPr b="1" dirty="0" lang="en-US" sz="1500">
                <a:latin typeface="+mn-lt"/>
              </a:defRPr>
            </a:lvl2pPr>
            <a:lvl3pPr indent="0" lvl="2" marL="685800">
              <a:buNone/>
              <a:defRPr b="1" dirty="0" lang="en-US" sz="1350">
                <a:latin typeface="+mn-lt"/>
              </a:defRPr>
            </a:lvl3pPr>
            <a:lvl4pPr indent="0" lvl="3" marL="1028700">
              <a:buNone/>
              <a:defRPr b="1" dirty="0" lang="en-US" sz="1200">
                <a:latin typeface="+mn-lt"/>
              </a:defRPr>
            </a:lvl4pPr>
            <a:lvl5pPr indent="0" lvl="4" marL="1371600">
              <a:buNone/>
              <a:defRPr b="1" dirty="0" lang="en-US" sz="1200">
                <a:latin typeface="+mn-lt"/>
              </a:defRPr>
            </a:lvl5pPr>
            <a:lvl6pPr indent="0" lvl="5" marL="1714500">
              <a:buNone/>
              <a:defRPr b="1" dirty="0" lang="en-US" sz="1200">
                <a:latin typeface="+mn-lt"/>
              </a:defRPr>
            </a:lvl6pPr>
            <a:lvl7pPr indent="0" lvl="6" marL="2057400">
              <a:buNone/>
              <a:defRPr b="1" dirty="0" lang="en-US" sz="1200">
                <a:latin typeface="+mn-lt"/>
              </a:defRPr>
            </a:lvl7pPr>
            <a:lvl8pPr indent="0" lvl="7" marL="2400300">
              <a:buNone/>
              <a:defRPr b="1" dirty="0" lang="en-US" sz="1200">
                <a:latin typeface="+mn-lt"/>
              </a:defRPr>
            </a:lvl8pPr>
            <a:lvl9pPr indent="0" lvl="8" marL="2743200">
              <a:buNone/>
              <a:defRPr b="1" dirty="0" lang="en-US" sz="1200">
                <a:latin typeface="+mn-lt"/>
              </a:defRPr>
            </a:lvl9pPr>
          </a:lstStyle>
          <a:p>
            <a:pPr lvl="0"/>
            <a:r>
              <a:rPr dirty="0" lang="en-US"/>
              <a:t>Edit Master text styles</a:t>
            </a:r>
            <a:endParaRPr dirty="0" lang="en-US"/>
          </a:p>
        </p:txBody>
      </p:sp>
      <p:sp>
        <p:nvSpPr>
          <p:cNvPr id="4" name="Content Placeholder 3"/>
          <p:cNvSpPr>
            <a:spLocks noGrp="true"/>
          </p:cNvSpPr>
          <p:nvPr>
            <p:ph idx="2"/>
          </p:nvPr>
        </p:nvSpPr>
        <p:spPr>
          <a:xfrm rot="0">
            <a:off x="629842" y="2505075"/>
            <a:ext cx="3868340" cy="368458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Text Placeholder 4"/>
          <p:cNvSpPr>
            <a:spLocks noGrp="true"/>
          </p:cNvSpPr>
          <p:nvPr>
            <p:ph idx="3" type="body"/>
          </p:nvPr>
        </p:nvSpPr>
        <p:spPr>
          <a:xfrm rot="0">
            <a:off x="4629151" y="1681163"/>
            <a:ext cx="3887390" cy="823912"/>
          </a:xfrm>
          <a:prstGeom prst="rect">
            <a:avLst/>
          </a:prstGeom>
        </p:spPr>
        <p:txBody>
          <a:bodyPr anchor="b" rtlCol="0" vert="horz"/>
          <a:lstStyle>
            <a:lvl1pPr indent="0" lvl="0" marL="0">
              <a:buNone/>
              <a:defRPr b="1" dirty="0" lang="en-US" sz="1800">
                <a:latin typeface="+mn-lt"/>
              </a:defRPr>
            </a:lvl1pPr>
            <a:lvl2pPr indent="0" lvl="1" marL="342900">
              <a:buNone/>
              <a:defRPr b="1" dirty="0" lang="en-US" sz="1500">
                <a:latin typeface="+mn-lt"/>
              </a:defRPr>
            </a:lvl2pPr>
            <a:lvl3pPr indent="0" lvl="2" marL="685800">
              <a:buNone/>
              <a:defRPr b="1" dirty="0" lang="en-US" sz="1350">
                <a:latin typeface="+mn-lt"/>
              </a:defRPr>
            </a:lvl3pPr>
            <a:lvl4pPr indent="0" lvl="3" marL="1028700">
              <a:buNone/>
              <a:defRPr b="1" dirty="0" lang="en-US" sz="1200">
                <a:latin typeface="+mn-lt"/>
              </a:defRPr>
            </a:lvl4pPr>
            <a:lvl5pPr indent="0" lvl="4" marL="1371600">
              <a:buNone/>
              <a:defRPr b="1" dirty="0" lang="en-US" sz="1200">
                <a:latin typeface="+mn-lt"/>
              </a:defRPr>
            </a:lvl5pPr>
            <a:lvl6pPr indent="0" lvl="5" marL="1714500">
              <a:buNone/>
              <a:defRPr b="1" dirty="0" lang="en-US" sz="1200">
                <a:latin typeface="+mn-lt"/>
              </a:defRPr>
            </a:lvl6pPr>
            <a:lvl7pPr indent="0" lvl="6" marL="2057400">
              <a:buNone/>
              <a:defRPr b="1" dirty="0" lang="en-US" sz="1200">
                <a:latin typeface="+mn-lt"/>
              </a:defRPr>
            </a:lvl7pPr>
            <a:lvl8pPr indent="0" lvl="7" marL="2400300">
              <a:buNone/>
              <a:defRPr b="1" dirty="0" lang="en-US" sz="1200">
                <a:latin typeface="+mn-lt"/>
              </a:defRPr>
            </a:lvl8pPr>
            <a:lvl9pPr indent="0" lvl="8" marL="2743200">
              <a:buNone/>
              <a:defRPr b="1" dirty="0" lang="en-US" sz="1200">
                <a:latin typeface="+mn-lt"/>
              </a:defRPr>
            </a:lvl9pPr>
          </a:lstStyle>
          <a:p>
            <a:pPr lvl="0"/>
            <a:r>
              <a:rPr dirty="0" lang="en-US"/>
              <a:t>Edit Master text styles</a:t>
            </a:r>
            <a:endParaRPr dirty="0" lang="en-US"/>
          </a:p>
        </p:txBody>
      </p:sp>
      <p:sp>
        <p:nvSpPr>
          <p:cNvPr id="6" name="Content Placeholder 5"/>
          <p:cNvSpPr>
            <a:spLocks noGrp="true"/>
          </p:cNvSpPr>
          <p:nvPr>
            <p:ph idx="4"/>
          </p:nvPr>
        </p:nvSpPr>
        <p:spPr>
          <a:xfrm rot="0">
            <a:off x="4629151" y="2505075"/>
            <a:ext cx="3887390" cy="3684588"/>
          </a:xfrm>
          <a:prstGeom prst="rect">
            <a:avLst/>
          </a:prstGeom>
        </p:spPr>
        <p:txBody>
          <a:bodyPr rtlCol="0" vert="horz"/>
          <a:lstStyle/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7" name="Date Placeholder 6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6E118DD0-CD57-4A07-9C1B-5C4C090233E7}" type="datetime1">
              <a:t>5/27/2020</a:t>
            </a:fld>
            <a:endParaRPr dirty="0" lang="en-US"/>
          </a:p>
        </p:txBody>
      </p:sp>
      <p:sp>
        <p:nvSpPr>
          <p:cNvPr id="8" name="Footer Placeholder 7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9" name="Slide Number Placeholder 8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A89CB5C9-A23F-4D21-AF5A-B5A7760D3A62}" type="slidenum"/>
            <a:endParaRPr dirty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8650" y="365126"/>
            <a:ext cx="7886700" cy="1325563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Date Placeholder 2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9FF93430-B7C9-403B-9882-C7A164AF747F}" type="datetime1">
              <a:t>5/27/2020</a:t>
            </a:fld>
            <a:endParaRPr dirty="0" lang="en-US"/>
          </a:p>
        </p:txBody>
      </p:sp>
      <p:sp>
        <p:nvSpPr>
          <p:cNvPr id="4" name="Footer Placeholder 3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5" name="Slide Number Placeholder 4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3957A200-BD9E-4133-A4BE-B5161935426B}" type="slidenum"/>
            <a:endParaRPr dirty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0EC148B8-B6C3-4E33-AA3B-2BACF76D5B77}" type="datetime1">
              <a:t>5/27/2020</a:t>
            </a:fld>
            <a:endParaRPr dirty="0" lang="en-US"/>
          </a:p>
        </p:txBody>
      </p:sp>
      <p:sp>
        <p:nvSpPr>
          <p:cNvPr id="3" name="Footer Placeholder 2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Slide Number Placeholder 3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FE1FA4F4-B7DB-465C-A7FA-CEA99196F06B}" type="slidenum"/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9841" y="457200"/>
            <a:ext cx="2949178" cy="1600200"/>
          </a:xfrm>
          <a:prstGeom prst="rect">
            <a:avLst/>
          </a:prstGeom>
        </p:spPr>
        <p:txBody>
          <a:bodyPr anchor="b" rtlCol="0" vert="horz"/>
          <a:lstStyle>
            <a:lvl1pPr lvl="0">
              <a:defRPr dirty="0" lang="en-US" sz="24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3887390" y="987426"/>
            <a:ext cx="4629150" cy="4873625"/>
          </a:xfrm>
          <a:prstGeom prst="rect">
            <a:avLst/>
          </a:prstGeom>
        </p:spPr>
        <p:txBody>
          <a:bodyPr rtlCol="0" vert="horz"/>
          <a:lstStyle>
            <a:lvl1pPr lvl="0">
              <a:defRPr dirty="0" lang="en-US" sz="2400"/>
            </a:lvl1pPr>
            <a:lvl2pPr lvl="1">
              <a:defRPr dirty="0" lang="en-US" sz="2100"/>
            </a:lvl2pPr>
            <a:lvl3pPr lvl="2">
              <a:defRPr dirty="0" lang="en-US" sz="1800"/>
            </a:lvl3pPr>
            <a:lvl4pPr lvl="3">
              <a:defRPr dirty="0" lang="en-US" sz="1500"/>
            </a:lvl4pPr>
            <a:lvl5pPr lvl="4">
              <a:defRPr dirty="0" lang="en-US" sz="1500"/>
            </a:lvl5pPr>
            <a:lvl6pPr lvl="5">
              <a:defRPr dirty="0" lang="en-US" sz="1500"/>
            </a:lvl6pPr>
            <a:lvl7pPr lvl="6">
              <a:defRPr dirty="0" lang="en-US" sz="1500"/>
            </a:lvl7pPr>
            <a:lvl8pPr lvl="7">
              <a:defRPr dirty="0" lang="en-US" sz="1500"/>
            </a:lvl8pPr>
            <a:lvl9pPr lvl="8">
              <a:defRPr dirty="0" lang="en-US" sz="1500"/>
            </a:lvl9pPr>
          </a:lstStyle>
          <a:p>
            <a:pPr lvl="0"/>
            <a:r>
              <a:rPr dirty="0" lang="en-US"/>
              <a:t>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Text Placeholder 3"/>
          <p:cNvSpPr>
            <a:spLocks noGrp="true"/>
          </p:cNvSpPr>
          <p:nvPr>
            <p:ph idx="2" type="body"/>
          </p:nvPr>
        </p:nvSpPr>
        <p:spPr>
          <a:xfrm rot="0">
            <a:off x="629841" y="2057401"/>
            <a:ext cx="2949178" cy="3811587"/>
          </a:xfrm>
          <a:prstGeom prst="rect">
            <a:avLst/>
          </a:prstGeom>
        </p:spPr>
        <p:txBody>
          <a:bodyPr rtlCol="0" vert="horz"/>
          <a:lstStyle>
            <a:lvl1pPr indent="0" lvl="0" marL="0">
              <a:buNone/>
              <a:defRPr dirty="0" lang="en-US" sz="1200"/>
            </a:lvl1pPr>
            <a:lvl2pPr indent="0" lvl="1" marL="342900">
              <a:buNone/>
              <a:defRPr dirty="0" lang="en-US" sz="1050"/>
            </a:lvl2pPr>
            <a:lvl3pPr indent="0" lvl="2" marL="685800">
              <a:buNone/>
              <a:defRPr dirty="0" lang="en-US" sz="900"/>
            </a:lvl3pPr>
            <a:lvl4pPr indent="0" lvl="3" marL="1028700">
              <a:buNone/>
              <a:defRPr dirty="0" lang="en-US" sz="750"/>
            </a:lvl4pPr>
            <a:lvl5pPr indent="0" lvl="4" marL="1371600">
              <a:buNone/>
              <a:defRPr dirty="0" lang="en-US" sz="750"/>
            </a:lvl5pPr>
            <a:lvl6pPr indent="0" lvl="5" marL="1714500">
              <a:buNone/>
              <a:defRPr dirty="0" lang="en-US" sz="750"/>
            </a:lvl6pPr>
            <a:lvl7pPr indent="0" lvl="6" marL="2057400">
              <a:buNone/>
              <a:defRPr dirty="0" lang="en-US" sz="750"/>
            </a:lvl7pPr>
            <a:lvl8pPr indent="0" lvl="7" marL="2400300">
              <a:buNone/>
              <a:defRPr dirty="0" lang="en-US" sz="750"/>
            </a:lvl8pPr>
            <a:lvl9pPr indent="0" lvl="8" marL="2743200">
              <a:buNone/>
              <a:defRPr dirty="0" lang="en-US" sz="750"/>
            </a:lvl9pPr>
          </a:lstStyle>
          <a:p>
            <a:pPr lvl="0"/>
            <a:r>
              <a:rPr dirty="0" lang="en-US"/>
              <a:t>Edit Master text styles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569245C7-4E81-456E-A59C-F4E215EABC6C}" type="datetime1">
              <a:t>5/27/2020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4796EECD-9F04-48D7-A9A8-BD199BFA1131}" type="slidenum"/>
            <a:endParaRPr dirty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629841" y="457200"/>
            <a:ext cx="2949178" cy="1600200"/>
          </a:xfrm>
          <a:prstGeom prst="rect">
            <a:avLst/>
          </a:prstGeom>
        </p:spPr>
        <p:txBody>
          <a:bodyPr anchor="b" rtlCol="0" vert="horz"/>
          <a:lstStyle>
            <a:lvl1pPr lvl="0">
              <a:defRPr dirty="0" lang="en-US" sz="24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Picture Placeholder 2"/>
          <p:cNvSpPr>
            <a:spLocks noGrp="true"/>
          </p:cNvSpPr>
          <p:nvPr>
            <p:ph idx="1" type="pic"/>
          </p:nvPr>
        </p:nvSpPr>
        <p:spPr>
          <a:xfrm rot="0">
            <a:off x="3887390" y="987426"/>
            <a:ext cx="4629150" cy="4873625"/>
          </a:xfrm>
          <a:prstGeom prst="rect">
            <a:avLst/>
          </a:prstGeom>
        </p:spPr>
        <p:txBody>
          <a:bodyPr rtlCol="0" vert="horz"/>
          <a:lstStyle>
            <a:lvl1pPr indent="0" lvl="0" marL="0">
              <a:buNone/>
              <a:defRPr dirty="0" lang="en-US" sz="2400"/>
            </a:lvl1pPr>
            <a:lvl2pPr indent="0" lvl="1" marL="342900">
              <a:buNone/>
              <a:defRPr dirty="0" lang="en-US" sz="2100"/>
            </a:lvl2pPr>
            <a:lvl3pPr indent="0" lvl="2" marL="685800">
              <a:buNone/>
              <a:defRPr dirty="0" lang="en-US" sz="1800"/>
            </a:lvl3pPr>
            <a:lvl4pPr indent="0" lvl="3" marL="1028700">
              <a:buNone/>
              <a:defRPr dirty="0" lang="en-US" sz="1500"/>
            </a:lvl4pPr>
            <a:lvl5pPr indent="0" lvl="4" marL="1371600">
              <a:buNone/>
              <a:defRPr dirty="0" lang="en-US" sz="1500"/>
            </a:lvl5pPr>
            <a:lvl6pPr indent="0" lvl="5" marL="1714500">
              <a:buNone/>
              <a:defRPr dirty="0" lang="en-US" sz="1500"/>
            </a:lvl6pPr>
            <a:lvl7pPr indent="0" lvl="6" marL="2057400">
              <a:buNone/>
              <a:defRPr dirty="0" lang="en-US" sz="1500"/>
            </a:lvl7pPr>
            <a:lvl8pPr indent="0" lvl="7" marL="2400300">
              <a:buNone/>
              <a:defRPr dirty="0" lang="en-US" sz="1500"/>
            </a:lvl8pPr>
            <a:lvl9pPr indent="0" lvl="8" marL="2743200">
              <a:buNone/>
              <a:defRPr dirty="0" lang="en-US" sz="1500"/>
            </a:lvl9pPr>
          </a:lstStyle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Text Placeholder 3"/>
          <p:cNvSpPr>
            <a:spLocks noGrp="true"/>
          </p:cNvSpPr>
          <p:nvPr>
            <p:ph idx="2" type="body"/>
          </p:nvPr>
        </p:nvSpPr>
        <p:spPr>
          <a:xfrm rot="0">
            <a:off x="629841" y="2057401"/>
            <a:ext cx="2949178" cy="3811587"/>
          </a:xfrm>
          <a:prstGeom prst="rect">
            <a:avLst/>
          </a:prstGeom>
        </p:spPr>
        <p:txBody>
          <a:bodyPr rtlCol="0" vert="horz"/>
          <a:lstStyle>
            <a:lvl1pPr indent="0" lvl="0" marL="0">
              <a:buNone/>
              <a:defRPr dirty="0" lang="en-US" sz="1200"/>
            </a:lvl1pPr>
            <a:lvl2pPr indent="0" lvl="1" marL="342900">
              <a:buNone/>
              <a:defRPr dirty="0" lang="en-US" sz="1050"/>
            </a:lvl2pPr>
            <a:lvl3pPr indent="0" lvl="2" marL="685800">
              <a:buNone/>
              <a:defRPr dirty="0" lang="en-US" sz="900"/>
            </a:lvl3pPr>
            <a:lvl4pPr indent="0" lvl="3" marL="1028700">
              <a:buNone/>
              <a:defRPr dirty="0" lang="en-US" sz="750"/>
            </a:lvl4pPr>
            <a:lvl5pPr indent="0" lvl="4" marL="1371600">
              <a:buNone/>
              <a:defRPr dirty="0" lang="en-US" sz="750"/>
            </a:lvl5pPr>
            <a:lvl6pPr indent="0" lvl="5" marL="1714500">
              <a:buNone/>
              <a:defRPr dirty="0" lang="en-US" sz="750"/>
            </a:lvl6pPr>
            <a:lvl7pPr indent="0" lvl="6" marL="2057400">
              <a:buNone/>
              <a:defRPr dirty="0" lang="en-US" sz="750"/>
            </a:lvl7pPr>
            <a:lvl8pPr indent="0" lvl="7" marL="2400300">
              <a:buNone/>
              <a:defRPr dirty="0" lang="en-US" sz="750"/>
            </a:lvl8pPr>
            <a:lvl9pPr indent="0" lvl="8" marL="2743200">
              <a:buNone/>
              <a:defRPr dirty="0" lang="en-US" sz="750"/>
            </a:lvl9pPr>
          </a:lstStyle>
          <a:p>
            <a:pPr lvl="0"/>
            <a:r>
              <a:rPr dirty="0" lang="en-US"/>
              <a:t>Edit Master text styles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>
          <a:xfrm rot="0">
            <a:off x="6286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6C2322BF-CA67-493C-ADC5-411401D66450}" type="datetime1">
              <a:t>5/27/2020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>
          <a:xfrm rot="0">
            <a:off x="3028950" y="6356350"/>
            <a:ext cx="3086100" cy="365125"/>
          </a:xfrm>
          <a:prstGeom prst="rect">
            <a:avLst/>
          </a:prstGeom>
        </p:spPr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>
          <a:xfrm rot="0">
            <a:off x="6457950" y="6356350"/>
            <a:ext cx="2057400" cy="365125"/>
          </a:xfrm>
          <a:prstGeom prst="rect">
            <a:avLst/>
          </a:prstGeom>
        </p:spPr>
        <p:txBody>
          <a:bodyPr rtlCol="0" vert="horz"/>
          <a:lstStyle/>
          <a:p>
            <a:pPr/>
            <a:fld id="{8358D32D-4CBB-4495-9273-E7BA372293A9}" type="slidenum"/>
            <a:endParaRPr dirty="0" lang="en-US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arget="../slideLayouts/slideLayout1.xml" Type="http://schemas.openxmlformats.org/officeDocument/2006/relationships/slideLayout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/Relationships>
</file>

<file path=ppt/slideMasters/slideMaster1.xml><?xml version="1.0" encoding="utf-8"?>
<p:sldMaste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Master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true"/>
          </p:cNvPicPr>
          <p:nvPr userDrawn="1"/>
        </p:nvPicPr>
        <p:blipFill>
          <a:blip r:embed="rId13"/>
          <a:stretch>
            <a:fillRect/>
          </a:stretch>
        </p:blipFill>
        <p:spPr>
          <a:xfrm rot="0">
            <a:off x="-152400" y="0"/>
            <a:ext cx="9296400" cy="6857998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lvl="0" rtl="false">
        <a:lnSpc>
          <a:spcPct val="90000"/>
        </a:lnSpc>
        <a:spcBef>
          <a:spcPct val="0"/>
        </a:spcBef>
        <a:buNone/>
        <a:defRPr dirty="0" lang="en-US" sz="3300">
          <a:solidFill>
            <a:schemeClr val="tx1"/>
          </a:solidFill>
          <a:latin typeface="+mj-lt"/>
        </a:defRPr>
      </a:lvl1pPr>
    </p:titleStyle>
    <p:bodyStyle>
      <a:lvl1pPr algn="l" indent="-171450" lvl="0" marL="171450" rtl="false">
        <a:lnSpc>
          <a:spcPct val="90000"/>
        </a:lnSpc>
        <a:spcBef>
          <a:spcPts val="750"/>
        </a:spcBef>
        <a:buFont typeface="Arial"/>
        <a:buChar char="•"/>
        <a:defRPr dirty="0" lang="en-US" sz="2100">
          <a:solidFill>
            <a:schemeClr val="tx1"/>
          </a:solidFill>
          <a:latin typeface="+mn-lt"/>
        </a:defRPr>
      </a:lvl1pPr>
      <a:lvl2pPr algn="l" indent="-171450" lvl="1" marL="514350" rtl="false">
        <a:lnSpc>
          <a:spcPct val="90000"/>
        </a:lnSpc>
        <a:spcBef>
          <a:spcPts val="375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2pPr>
      <a:lvl3pPr algn="l" indent="-171450" lvl="2" marL="857250" rtl="false">
        <a:lnSpc>
          <a:spcPct val="90000"/>
        </a:lnSpc>
        <a:spcBef>
          <a:spcPts val="375"/>
        </a:spcBef>
        <a:buFont typeface="Arial"/>
        <a:buChar char="•"/>
        <a:defRPr dirty="0" lang="en-US" sz="1500">
          <a:solidFill>
            <a:schemeClr val="tx1"/>
          </a:solidFill>
          <a:latin typeface="+mn-lt"/>
        </a:defRPr>
      </a:lvl3pPr>
      <a:lvl4pPr algn="l" indent="-171450" lvl="3" marL="12001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4pPr>
      <a:lvl5pPr algn="l" indent="-171450" lvl="4" marL="15430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5pPr>
      <a:lvl6pPr algn="l" indent="-171450" lvl="5" marL="18859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6pPr>
      <a:lvl7pPr algn="l" indent="-171450" lvl="6" marL="22288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7pPr>
      <a:lvl8pPr algn="l" indent="-171450" lvl="7" marL="25717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8pPr>
      <a:lvl9pPr algn="l" indent="-171450" lvl="8" marL="2914650" rtl="false">
        <a:lnSpc>
          <a:spcPct val="90000"/>
        </a:lnSpc>
        <a:spcBef>
          <a:spcPts val="375"/>
        </a:spcBef>
        <a:buFont typeface="Arial"/>
        <a:buChar char="•"/>
        <a:defRPr dirty="0" lang="en-US" sz="1350">
          <a:solidFill>
            <a:schemeClr val="tx1"/>
          </a:solidFill>
          <a:latin typeface="+mn-lt"/>
        </a:defRPr>
      </a:lvl9pPr>
    </p:bodyStyle>
    <p:otherStyle>
      <a:lvl1pPr algn="l" lvl="0" marL="0" rtl="false">
        <a:defRPr dirty="0" lang="en-US" sz="1350">
          <a:solidFill>
            <a:schemeClr val="tx1"/>
          </a:solidFill>
          <a:latin typeface="+mn-lt"/>
        </a:defRPr>
      </a:lvl1pPr>
      <a:lvl2pPr algn="l" lvl="1" marL="342900" rtl="false">
        <a:defRPr dirty="0" lang="en-US" sz="1350">
          <a:solidFill>
            <a:schemeClr val="tx1"/>
          </a:solidFill>
          <a:latin typeface="+mn-lt"/>
        </a:defRPr>
      </a:lvl2pPr>
      <a:lvl3pPr algn="l" lvl="2" marL="685800" rtl="false">
        <a:defRPr dirty="0" lang="en-US" sz="1350">
          <a:solidFill>
            <a:schemeClr val="tx1"/>
          </a:solidFill>
          <a:latin typeface="+mn-lt"/>
        </a:defRPr>
      </a:lvl3pPr>
      <a:lvl4pPr algn="l" lvl="3" marL="1028700" rtl="false">
        <a:defRPr dirty="0" lang="en-US" sz="1350">
          <a:solidFill>
            <a:schemeClr val="tx1"/>
          </a:solidFill>
          <a:latin typeface="+mn-lt"/>
        </a:defRPr>
      </a:lvl4pPr>
      <a:lvl5pPr algn="l" lvl="4" marL="1371600" rtl="false">
        <a:defRPr dirty="0" lang="en-US" sz="1350">
          <a:solidFill>
            <a:schemeClr val="tx1"/>
          </a:solidFill>
          <a:latin typeface="+mn-lt"/>
        </a:defRPr>
      </a:lvl5pPr>
      <a:lvl6pPr algn="l" lvl="5" marL="1714500" rtl="false">
        <a:defRPr dirty="0" lang="en-US" sz="1350">
          <a:solidFill>
            <a:schemeClr val="tx1"/>
          </a:solidFill>
          <a:latin typeface="+mn-lt"/>
        </a:defRPr>
      </a:lvl6pPr>
      <a:lvl7pPr algn="l" lvl="6" marL="2057400" rtl="false">
        <a:defRPr dirty="0" lang="en-US" sz="1350">
          <a:solidFill>
            <a:schemeClr val="tx1"/>
          </a:solidFill>
          <a:latin typeface="+mn-lt"/>
        </a:defRPr>
      </a:lvl7pPr>
      <a:lvl8pPr algn="l" lvl="7" marL="2400300" rtl="false">
        <a:defRPr dirty="0" lang="en-US" sz="1350">
          <a:solidFill>
            <a:schemeClr val="tx1"/>
          </a:solidFill>
          <a:latin typeface="+mn-lt"/>
        </a:defRPr>
      </a:lvl8pPr>
      <a:lvl9pPr algn="l" lvl="8" marL="2743200" rtl="false">
        <a:defRPr dirty="0" lang="en-US" sz="135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Picture 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314450" y="1381351"/>
            <a:ext cx="65151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262324" y="1253331"/>
            <a:ext cx="6619352" cy="43513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310343" y="1253331"/>
            <a:ext cx="6523312" cy="43513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308496" y="1253331"/>
            <a:ext cx="6527006" cy="43513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307107" y="1143000"/>
            <a:ext cx="6529785" cy="43513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219200" y="1253331"/>
            <a:ext cx="6523312" cy="43513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pic>
        <p:nvPicPr>
          <p:cNvPr id="3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1524000" y="1253331"/>
            <a:ext cx="5803784" cy="435133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cap="flat" w="6350">
          <a:solidFill>
            <a:schemeClr val="phClr"/>
          </a:solidFill>
          <a:prstDash val="solid"/>
          <a:miter lim="800000"/>
        </a:ln>
        <a:ln cap="flat" w="12700">
          <a:solidFill>
            <a:schemeClr val="phClr"/>
          </a:solidFill>
          <a:prstDash val="solid"/>
          <a:miter lim="800000"/>
        </a:ln>
        <a:ln cap="flat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cap="flat" w="6350">
          <a:solidFill>
            <a:schemeClr val="phClr"/>
          </a:solidFill>
          <a:prstDash val="solid"/>
          <a:miter lim="800000"/>
        </a:ln>
        <a:ln cap="flat" w="12700">
          <a:solidFill>
            <a:schemeClr val="phClr"/>
          </a:solidFill>
          <a:prstDash val="solid"/>
          <a:miter lim="800000"/>
        </a:ln>
        <a:ln cap="flat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AppVersion>3.0000</properties:AppVersion>
  <properties:ScaleCrop>false</properties:ScaleCrop>
  <properties:Company>Company</properties:Company>
  <properties:LinksUpToDate>false</properties:LinksUpToDate>
  <properties:HyperlinksChanged>false</properties:HyperlinksChanged>
  <properties:PresentationFormat>On-Screen Show (4:3)</properties:PresentationFormat>
  <properties:Application>Zoho Show</properties:Application>
  <properties:SharedDoc>false</properties:SharedDoc>
</properties: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>Slide 1</dc:title>
  <cp:revision>1</cp:revision>
  <dc:creator/>
  <cp:lastModifiedBy/>
  <dcterms:created xmlns:xsi="http://www.w3.org/2001/XMLSchema-instance" xsi:type="dcterms:W3CDTF">2020-05-25T03:16:26Z</dcterms:created>
  <dcterms:modified xmlns:xsi="http://www.w3.org/2001/XMLSchema-instance" xsi:type="dcterms:W3CDTF">2020-05-27T04:35:06Z</dcterms:modified>
</cp:coreProperties>
</file>