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4" r:id="rId3"/>
    <p:sldId id="269" r:id="rId4"/>
    <p:sldId id="267" r:id="rId5"/>
    <p:sldId id="268" r:id="rId6"/>
    <p:sldId id="270" r:id="rId7"/>
    <p:sldId id="272" r:id="rId8"/>
    <p:sldId id="273" r:id="rId9"/>
    <p:sldId id="276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3" d="100"/>
          <a:sy n="53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49D51-6B68-40E5-A8CE-65B2F150C2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B5DA53-D329-4D8E-B636-FFF96F2E56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5C4C2-A686-4F72-8DC2-9A7D14685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C2F77-11FB-42E4-9D5F-AC6081FE7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284DC-5D56-47EA-8AC7-364E6A01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07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69173-2D82-446E-ACF7-49C7B6866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0B704C-33D8-449D-885A-12B55631D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44087-E41E-4999-8230-12C825C21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A7C6B-6D51-4C23-B35D-2A90EFCC2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0BB3C-0DC2-461A-ACBD-024E80487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087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A903E2-BF45-4A71-B1E3-D596DFE081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7D3C3-46EB-4006-985C-7DA20736BA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27411-2D69-4183-9887-E6F9B5301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3D3C8-9F4F-4EE1-8B39-B1F5517F6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693CF-52A3-4ADC-84AC-74C77BA94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251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72479-7515-4C33-8522-75BCE1633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8FC75-0B11-4A7A-9A61-2A8F70D55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4C122-94C6-4B18-B364-59BAF450F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099BB-580A-4C77-A901-6E62E1D49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AF5F8-71F7-4AAB-ACAD-E00A7C39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351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D1BF3-43CF-458D-90E8-17B3C5E85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25804-8266-41E6-A256-0625FAB21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53BE2-DB96-40D5-B2C2-FEA7E949C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4272C-3BB3-4A98-8B87-E697624B8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01B72-0D2C-4404-A624-36554B081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746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648A5-D0B1-4648-981D-9162B30C9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3B1BF-3EE4-46A8-A66F-72EDDE98FE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8EF0E1-0BFC-4F8E-99D3-28A2CBEF2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466ACE-8674-46A9-8907-99DB35F86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6F917C-A542-4D67-B792-72D919E33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F836B1-962B-419D-8573-7EFC74DFE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263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A36E-0AD0-46A1-B7D6-DFA25BD02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120319-26E4-44E7-B321-3C59BF3D9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056D79-5352-4499-BA27-8D59A5F3A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6BB39F-840B-42B7-9C14-1CE127D9F1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1FEBD7-8EF9-49CF-A43B-870329EE58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8D35D1-301E-4190-967E-65BCEC46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70C04F-7EA4-4D68-BB60-41A8EA0C4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4B282D-2C1B-4970-B6C9-C92B11FBA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139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99531-F698-4D81-9DB5-518A274BD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C7FAD-62AD-4B08-B83A-18DB14048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36BD5B-1614-4347-9FE6-BF7CFE48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2ADA63-266E-411F-861E-52ABF7CC8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88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BAAD01-C9C8-4D02-B5D6-A591E018F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58A498-C92B-470E-9FED-D39ABBFF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0B303-7C0A-437E-B0DC-3D8A3A8BE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230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BA99D-5BF2-4B4B-AA9D-47D5AE876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88C29-7765-4277-8DD6-414DD5DF5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2389BB-606B-453A-B298-6003E1243A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0146E-FFF2-43B4-9EBB-C380D6F7F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1CD9EE-6FE8-4354-8695-BC08365EC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980A3E-5510-49BD-8602-47F3CF768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632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7B6B7-302A-4AC6-AFBC-636ABC20F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5EC5D7-FD46-4722-9002-39F3BEC833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980D13-022B-43DE-B386-CF11E3DE0D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F7B761-CE19-4821-BBB6-2036BFF9F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F314D-8A7C-4ED3-ABE5-224541A1A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61D51-1B29-4C57-8933-1F6A085B3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119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DE530F-A118-4904-8B69-92F04F99F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6FC12-CE32-4AB2-A18F-F5FCC28F5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F8527-F0A8-41B8-92FD-32D2740B4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8611B-09D5-41B8-9963-E9DC3EB8B6E0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9F3DA-391D-443B-9C0B-12D6E38BAA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D5B26-3BD7-41D8-858B-F206B8EA99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8B657-0452-4897-BE3B-7D52B4DE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83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s://encrypted-tbn0.gstatic.com/images?q=tbn:ANd9GcRKkzm6hYlLhSJhr9prm1xd9NZbtmCwXYyEwR8TlPQMnCqCm8qUPA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s://s-media-cache-ak0.pinimg.com/600x315/3a/56/ac/3a56aca5550b1a06f17b4b5af562006d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A46FB-A45B-4543-904B-E9CBB80DEF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39763"/>
            <a:ext cx="9144000" cy="2387600"/>
          </a:xfrm>
        </p:spPr>
        <p:txBody>
          <a:bodyPr/>
          <a:lstStyle/>
          <a:p>
            <a:r>
              <a:rPr lang="en-GB" dirty="0" err="1">
                <a:latin typeface="Comic Sans MS" panose="030F0702030302020204" pitchFamily="66" charset="0"/>
              </a:rPr>
              <a:t>Frèam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Cànain</a:t>
            </a:r>
            <a:r>
              <a:rPr lang="en-GB">
                <a:latin typeface="Comic Sans MS" panose="030F0702030302020204" pitchFamily="66" charset="0"/>
              </a:rPr>
              <a:t> 1:70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A59A43-259B-4F42-9601-759DF71EBC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0495"/>
            <a:ext cx="9889671" cy="165576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Is </a:t>
            </a:r>
            <a:r>
              <a:rPr lang="en-GB" sz="3200" dirty="0" err="1">
                <a:latin typeface="Comic Sans MS" panose="030F0702030302020204" pitchFamily="66" charset="0"/>
              </a:rPr>
              <a:t>urrainn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dhomh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coimeas</a:t>
            </a:r>
            <a:r>
              <a:rPr lang="en-GB" sz="3200" dirty="0">
                <a:latin typeface="Comic Sans MS" panose="030F0702030302020204" pitchFamily="66" charset="0"/>
              </a:rPr>
              <a:t> a </a:t>
            </a:r>
            <a:r>
              <a:rPr lang="en-GB" sz="3200" dirty="0" err="1">
                <a:latin typeface="Comic Sans MS" panose="030F0702030302020204" pitchFamily="66" charset="0"/>
              </a:rPr>
              <a:t>dhèanamh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eadar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rudan</a:t>
            </a:r>
            <a:r>
              <a:rPr lang="en-GB" sz="3200" dirty="0"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973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7DD01-097F-4FE7-97C1-D58E68EC5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42FAE-D47E-4408-A6D3-A3F51D5A7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34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0E14A5F-9CE2-475A-81A0-6F842D49DC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348" y="1387340"/>
            <a:ext cx="2153338" cy="24914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1083C6-AB61-46CC-8375-6D2C989D05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316" y="846495"/>
            <a:ext cx="4475297" cy="3025018"/>
          </a:xfrm>
          <a:prstGeom prst="rect">
            <a:avLst/>
          </a:prstGeom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A069E4CF-12F3-4E31-9EE8-421C36110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733" y="4240988"/>
            <a:ext cx="2552568" cy="20518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Tha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an cat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dubh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faisg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 </a:t>
            </a:r>
            <a:endParaRPr kumimoji="0" lang="en-GB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air a’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chù</a:t>
            </a:r>
            <a:r>
              <a:rPr lang="en-GB" altLang="en-US" sz="3200" dirty="0">
                <a:latin typeface="Comic Sans MS" panose="030F0702030302020204" pitchFamily="66" charset="0"/>
              </a:rPr>
              <a:t>, …</a:t>
            </a:r>
            <a:endParaRPr kumimoji="0" lang="en-GB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D2E24A32-223B-4EE5-8090-37DCF3B7D9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2905" y="4240988"/>
            <a:ext cx="2491402" cy="25442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GB" altLang="en-US" sz="3200" dirty="0">
                <a:latin typeface="Comic Sans MS" panose="030F0702030302020204" pitchFamily="66" charset="0"/>
              </a:rPr>
              <a:t>… ach </a:t>
            </a:r>
            <a:r>
              <a:rPr lang="en-GB" altLang="en-US" sz="3200" dirty="0" err="1">
                <a:latin typeface="Comic Sans MS" panose="030F0702030302020204" pitchFamily="66" charset="0"/>
              </a:rPr>
              <a:t>t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ha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an cat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glas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GB" altLang="en-US" sz="3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nas</a:t>
            </a:r>
            <a:r>
              <a:rPr lang="en-GB" altLang="en-US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3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fh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aisg</a:t>
            </a:r>
            <a:r>
              <a:rPr lang="en-GB" altLang="en-US" sz="3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</a:t>
            </a:r>
            <a:endParaRPr kumimoji="0" lang="en-GB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air a’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chù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255386D-CF23-4333-BC4B-918DEB239B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695" y="1387340"/>
            <a:ext cx="2910611" cy="245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446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clipart&#10;&#10;Description automatically generated">
            <a:extLst>
              <a:ext uri="{FF2B5EF4-FFF2-40B4-BE49-F238E27FC236}">
                <a16:creationId xmlns:a16="http://schemas.microsoft.com/office/drawing/2014/main" id="{520849FD-697F-4159-965B-612235A23F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64441" y="2859333"/>
            <a:ext cx="6831061" cy="3086099"/>
          </a:xfrm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8DE30717-EE38-4578-8B58-721AC2C10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975" y="1402524"/>
            <a:ext cx="4104931" cy="1456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Tha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an t-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isean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seo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faisg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air a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màthair</a:t>
            </a:r>
            <a:r>
              <a:rPr lang="en-GB" altLang="en-US" sz="3200" dirty="0">
                <a:latin typeface="Comic Sans MS" panose="030F0702030302020204" pitchFamily="66" charset="0"/>
              </a:rPr>
              <a:t>…</a:t>
            </a:r>
            <a:endParaRPr kumimoji="0" lang="en-GB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E3486E0B-BAD3-4AE3-8506-4877CD4AC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1043" y="598005"/>
            <a:ext cx="4104931" cy="19492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… ach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tha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an t-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isean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seo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GB" altLang="en-US" sz="3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nas</a:t>
            </a:r>
            <a:r>
              <a:rPr lang="en-GB" altLang="en-US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3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fh</a:t>
            </a:r>
            <a:r>
              <a:rPr kumimoji="0" lang="en-GB" altLang="en-US" sz="3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aisge</a:t>
            </a:r>
            <a:r>
              <a:rPr kumimoji="0" lang="en-GB" alt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3200" b="0" i="0" u="none" strike="noStrike" cap="none" normalizeH="0" baseline="0" dirty="0" err="1" smtClean="0">
                <a:ln>
                  <a:noFill/>
                </a:ln>
                <a:effectLst/>
                <a:latin typeface="Comic Sans MS" panose="030F0702030302020204" pitchFamily="66" charset="0"/>
              </a:rPr>
              <a:t>buileach</a:t>
            </a:r>
            <a:r>
              <a:rPr kumimoji="0" lang="en-GB" alt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GB" altLang="en-US" sz="3200" dirty="0" err="1" smtClean="0">
                <a:latin typeface="Comic Sans MS" panose="030F0702030302020204" pitchFamily="66" charset="0"/>
              </a:rPr>
              <a:t>oirre</a:t>
            </a:r>
            <a:r>
              <a:rPr lang="en-GB" altLang="en-US" sz="3200" dirty="0" smtClean="0">
                <a:latin typeface="Comic Sans MS" panose="030F0702030302020204" pitchFamily="66" charset="0"/>
              </a:rPr>
              <a:t>!</a:t>
            </a:r>
            <a:endParaRPr kumimoji="0" lang="en-GB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4870C8C-2DD0-4901-B27B-4610F2A1A38D}"/>
              </a:ext>
            </a:extLst>
          </p:cNvPr>
          <p:cNvCxnSpPr/>
          <p:nvPr/>
        </p:nvCxnSpPr>
        <p:spPr>
          <a:xfrm>
            <a:off x="3380014" y="2547257"/>
            <a:ext cx="571500" cy="1485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D916F0-ECFB-4D93-ABDC-FE3F3944EECF}"/>
              </a:ext>
            </a:extLst>
          </p:cNvPr>
          <p:cNvCxnSpPr/>
          <p:nvPr/>
        </p:nvCxnSpPr>
        <p:spPr>
          <a:xfrm flipH="1">
            <a:off x="6482443" y="2269671"/>
            <a:ext cx="457200" cy="1540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27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Image result for hot drinks">
            <a:extLst>
              <a:ext uri="{FF2B5EF4-FFF2-40B4-BE49-F238E27FC236}">
                <a16:creationId xmlns:a16="http://schemas.microsoft.com/office/drawing/2014/main" id="{02809530-6F7C-4C09-93D8-320346918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1"/>
          <a:stretch>
            <a:fillRect/>
          </a:stretch>
        </p:blipFill>
        <p:spPr bwMode="auto">
          <a:xfrm>
            <a:off x="1223962" y="1895475"/>
            <a:ext cx="3105150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1">
            <a:extLst>
              <a:ext uri="{FF2B5EF4-FFF2-40B4-BE49-F238E27FC236}">
                <a16:creationId xmlns:a16="http://schemas.microsoft.com/office/drawing/2014/main" id="{58B27013-88C0-4407-A849-9ACC778F9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0863" y="5338966"/>
            <a:ext cx="5513614" cy="8925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3200" dirty="0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… ach </a:t>
            </a:r>
            <a:r>
              <a:rPr lang="en-US" altLang="zh-CN" sz="3200" dirty="0" err="1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en-US" altLang="zh-CN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teine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nas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teotha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en-US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62F70A56-432E-4448-8017-A82DD9708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057" y="5306220"/>
            <a:ext cx="404948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Tha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cofaidh</a:t>
            </a:r>
            <a:r>
              <a:rPr kumimoji="0" lang="en-US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32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teth</a:t>
            </a:r>
            <a:r>
              <a:rPr lang="en-US" altLang="zh-CN" sz="3200" dirty="0">
                <a:solidFill>
                  <a:srgbClr val="FF0000"/>
                </a:solidFill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…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29F6DC4-AA11-42A3-9FFD-D6B57897A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902" y="440870"/>
            <a:ext cx="950595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zh-CN" sz="4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teth</a:t>
            </a:r>
            <a:r>
              <a:rPr kumimoji="0" lang="es-ES" altLang="zh-CN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		                 </a:t>
            </a:r>
            <a:r>
              <a:rPr kumimoji="0" lang="es-ES" altLang="zh-CN" sz="4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nas</a:t>
            </a:r>
            <a:r>
              <a:rPr kumimoji="0" lang="es-ES" altLang="zh-CN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s-ES" altLang="zh-CN" sz="4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teotha</a:t>
            </a:r>
            <a:endParaRPr kumimoji="0" lang="en-GB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230EFFAC-CB1C-4CFE-BD84-0086F4807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endParaRPr kumimoji="0" lang="en-GB" altLang="zh-CN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908A4D02-F44F-4EA3-9244-CDF9376F6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ectangle 12">
            <a:extLst>
              <a:ext uri="{FF2B5EF4-FFF2-40B4-BE49-F238E27FC236}">
                <a16:creationId xmlns:a16="http://schemas.microsoft.com/office/drawing/2014/main" id="{8D6F7D01-94A4-4510-B04A-A13D9F91F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147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F765A5C2-A57D-466E-95A2-DD017CDBC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24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7BA4752A-54B6-4531-9077-224D1AF67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81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zh-CN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					</a:t>
            </a:r>
            <a:endParaRPr kumimoji="0" lang="en-GB" altLang="zh-CN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304" name="Picture 16" descr="Image result for firel copyright free clipart">
            <a:extLst>
              <a:ext uri="{FF2B5EF4-FFF2-40B4-BE49-F238E27FC236}">
                <a16:creationId xmlns:a16="http://schemas.microsoft.com/office/drawing/2014/main" id="{ECC4E760-B3E1-4E09-BF92-D1C9D8965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436" y="1895475"/>
            <a:ext cx="4222469" cy="280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859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Image result for cold colder">
            <a:extLst>
              <a:ext uri="{FF2B5EF4-FFF2-40B4-BE49-F238E27FC236}">
                <a16:creationId xmlns:a16="http://schemas.microsoft.com/office/drawing/2014/main" id="{9DC61E21-8D97-4129-A0AF-60DC78FFE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6" t="11998" r="44725"/>
          <a:stretch>
            <a:fillRect/>
          </a:stretch>
        </p:blipFill>
        <p:spPr bwMode="auto">
          <a:xfrm>
            <a:off x="7867878" y="1142398"/>
            <a:ext cx="2198914" cy="385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Image result for cold colder">
            <a:extLst>
              <a:ext uri="{FF2B5EF4-FFF2-40B4-BE49-F238E27FC236}">
                <a16:creationId xmlns:a16="http://schemas.microsoft.com/office/drawing/2014/main" id="{567345A2-01AA-40FA-9578-B7649D7F3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" t="13199" r="73701"/>
          <a:stretch>
            <a:fillRect/>
          </a:stretch>
        </p:blipFill>
        <p:spPr bwMode="auto">
          <a:xfrm>
            <a:off x="1541530" y="1142398"/>
            <a:ext cx="2198913" cy="401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E4ECE4EA-EBEF-44F2-8BFB-4F79B9AD0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9457" y="5265738"/>
            <a:ext cx="4459156" cy="1077218"/>
          </a:xfrm>
          <a:prstGeom prst="rect">
            <a:avLst/>
          </a:prstGeom>
          <a:solidFill>
            <a:srgbClr val="DEEA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Tha am bodach-sneachd seo </a:t>
            </a:r>
            <a:r>
              <a:rPr kumimoji="0" lang="de-DE" altLang="zh-CN" sz="3200" b="0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fuar </a:t>
            </a:r>
            <a:r>
              <a:rPr kumimoji="0" lang="de-DE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...</a:t>
            </a:r>
            <a:endParaRPr kumimoji="0" lang="de-DE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0DE237B6-414A-4574-A904-13171E24B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3500" y="5183748"/>
            <a:ext cx="5036099" cy="1077218"/>
          </a:xfrm>
          <a:prstGeom prst="rect">
            <a:avLst/>
          </a:prstGeom>
          <a:solidFill>
            <a:srgbClr val="DEEA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zh-CN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... ach tha am bodach-sneachd seo </a:t>
            </a:r>
            <a:r>
              <a:rPr kumimoji="0" lang="de-DE" altLang="zh-CN" sz="3200" b="0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nas fhuaire!</a:t>
            </a:r>
            <a:endParaRPr kumimoji="0" lang="de-DE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8F3C69-A359-40B6-B8C6-33D949C70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9457" y="276582"/>
            <a:ext cx="955101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zh-CN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kumimoji="0" lang="es-ES" altLang="zh-CN" sz="4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fuar</a:t>
            </a:r>
            <a:r>
              <a:rPr kumimoji="0" lang="es-ES" altLang="zh-CN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	                       </a:t>
            </a:r>
            <a:r>
              <a:rPr kumimoji="0" lang="es-ES" altLang="zh-CN" sz="4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nas</a:t>
            </a:r>
            <a:r>
              <a:rPr kumimoji="0" lang="es-ES" altLang="zh-CN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s-ES" altLang="zh-CN" sz="4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fhuaire</a:t>
            </a:r>
            <a:r>
              <a:rPr kumimoji="0" lang="es-E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GB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76EF05-4DA0-4324-8ADE-89A135220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8AF5428D-2769-4787-8601-9FF8C72BA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24802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21A6F32C-E6E2-4183-99BD-B88138451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857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31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AC7E75A-074B-4D48-970B-AF9FF8C7FC3F}"/>
              </a:ext>
            </a:extLst>
          </p:cNvPr>
          <p:cNvSpPr txBox="1"/>
          <p:nvPr/>
        </p:nvSpPr>
        <p:spPr>
          <a:xfrm>
            <a:off x="471922" y="4886117"/>
            <a:ext cx="5437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>
                <a:latin typeface="Comic Sans MS" panose="030F0702030302020204" pitchFamily="66" charset="0"/>
              </a:rPr>
              <a:t>Tha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na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sgòthan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seo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geal</a:t>
            </a:r>
            <a:r>
              <a:rPr lang="en-GB" sz="3200" dirty="0">
                <a:latin typeface="Comic Sans MS" panose="030F0702030302020204" pitchFamily="66" charset="0"/>
              </a:rPr>
              <a:t> 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D293F3-2059-4DBC-8864-0C99BB257740}"/>
              </a:ext>
            </a:extLst>
          </p:cNvPr>
          <p:cNvSpPr txBox="1"/>
          <p:nvPr/>
        </p:nvSpPr>
        <p:spPr>
          <a:xfrm>
            <a:off x="6809013" y="4886116"/>
            <a:ext cx="5437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... ach </a:t>
            </a:r>
            <a:r>
              <a:rPr lang="en-GB" sz="3200" dirty="0" err="1">
                <a:latin typeface="Comic Sans MS" panose="030F0702030302020204" pitchFamily="66" charset="0"/>
              </a:rPr>
              <a:t>seo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sgòthan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nas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gile</a:t>
            </a:r>
            <a:r>
              <a:rPr lang="en-GB" sz="3200" dirty="0">
                <a:latin typeface="Comic Sans MS" panose="030F0702030302020204" pitchFamily="66" charset="0"/>
              </a:rPr>
              <a:t>!</a:t>
            </a:r>
          </a:p>
        </p:txBody>
      </p:sp>
      <p:pic>
        <p:nvPicPr>
          <p:cNvPr id="13314" name="Picture 2" descr="Image result for white clouds copyright free images">
            <a:extLst>
              <a:ext uri="{FF2B5EF4-FFF2-40B4-BE49-F238E27FC236}">
                <a16:creationId xmlns:a16="http://schemas.microsoft.com/office/drawing/2014/main" id="{1DC00FAF-3BD1-4801-A4FA-690FE9774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3" r="-5619"/>
          <a:stretch/>
        </p:blipFill>
        <p:spPr bwMode="auto">
          <a:xfrm>
            <a:off x="16329" y="0"/>
            <a:ext cx="6721926" cy="457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group of clouds in the sky&#10;&#10;Description automatically generated">
            <a:extLst>
              <a:ext uri="{FF2B5EF4-FFF2-40B4-BE49-F238E27FC236}">
                <a16:creationId xmlns:a16="http://schemas.microsoft.com/office/drawing/2014/main" id="{523C1971-8E4C-4536-8F1C-93B8179C6E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06" r="20597"/>
          <a:stretch/>
        </p:blipFill>
        <p:spPr>
          <a:xfrm>
            <a:off x="5274129" y="-1"/>
            <a:ext cx="6901541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6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at with its mouth open&#10;&#10;Description automatically generated">
            <a:extLst>
              <a:ext uri="{FF2B5EF4-FFF2-40B4-BE49-F238E27FC236}">
                <a16:creationId xmlns:a16="http://schemas.microsoft.com/office/drawing/2014/main" id="{E57C2709-46B0-4D99-852C-8A890F6215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4" r="8366"/>
          <a:stretch/>
        </p:blipFill>
        <p:spPr>
          <a:xfrm>
            <a:off x="6256792" y="210228"/>
            <a:ext cx="5734860" cy="2696258"/>
          </a:xfrm>
          <a:prstGeom prst="rect">
            <a:avLst/>
          </a:prstGeom>
        </p:spPr>
      </p:pic>
      <p:pic>
        <p:nvPicPr>
          <p:cNvPr id="15362" name="Picture 2" descr="Image result for snail copyright free images">
            <a:extLst>
              <a:ext uri="{FF2B5EF4-FFF2-40B4-BE49-F238E27FC236}">
                <a16:creationId xmlns:a16="http://schemas.microsoft.com/office/drawing/2014/main" id="{EE377AF8-C080-46F1-8C5A-8EFC4378B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05" y="2509168"/>
            <a:ext cx="2298473" cy="152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E01917-4D9C-4BC8-B142-9563DEA87872}"/>
              </a:ext>
            </a:extLst>
          </p:cNvPr>
          <p:cNvSpPr txBox="1"/>
          <p:nvPr/>
        </p:nvSpPr>
        <p:spPr>
          <a:xfrm>
            <a:off x="510041" y="367562"/>
            <a:ext cx="4296002" cy="148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dirty="0">
                <a:latin typeface="Comic Sans MS" panose="030F0702030302020204" pitchFamily="66" charset="0"/>
              </a:rPr>
              <a:t>A </a:t>
            </a:r>
            <a:r>
              <a:rPr lang="en-GB" sz="3200" dirty="0" err="1">
                <a:latin typeface="Comic Sans MS" panose="030F0702030302020204" pitchFamily="66" charset="0"/>
              </a:rPr>
              <a:t>bheil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seilcheag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solidFill>
                  <a:schemeClr val="accent2"/>
                </a:solidFill>
                <a:latin typeface="Comic Sans MS" panose="030F0702030302020204" pitchFamily="66" charset="0"/>
              </a:rPr>
              <a:t>nas</a:t>
            </a:r>
            <a:r>
              <a:rPr lang="en-GB" sz="3200" dirty="0">
                <a:solidFill>
                  <a:schemeClr val="accent2"/>
                </a:solidFill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solidFill>
                  <a:schemeClr val="accent2"/>
                </a:solidFill>
                <a:latin typeface="Comic Sans MS" panose="030F0702030302020204" pitchFamily="66" charset="0"/>
              </a:rPr>
              <a:t>luaithe</a:t>
            </a:r>
            <a:r>
              <a:rPr lang="en-GB" sz="3200" dirty="0">
                <a:solidFill>
                  <a:schemeClr val="accent2"/>
                </a:solidFill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na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sìota</a:t>
            </a:r>
            <a:r>
              <a:rPr lang="en-GB" sz="3200" dirty="0">
                <a:latin typeface="Comic Sans MS" panose="030F0702030302020204" pitchFamily="66" charset="0"/>
              </a:rPr>
              <a:t>? </a:t>
            </a:r>
          </a:p>
        </p:txBody>
      </p:sp>
      <p:pic>
        <p:nvPicPr>
          <p:cNvPr id="15364" name="Picture 4" descr="Image result for rabbit copyright free running">
            <a:extLst>
              <a:ext uri="{FF2B5EF4-FFF2-40B4-BE49-F238E27FC236}">
                <a16:creationId xmlns:a16="http://schemas.microsoft.com/office/drawing/2014/main" id="{ECCD33E8-3D2B-43DE-B401-6E5733CE8E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4" t="7977" r="24407" b="23981"/>
          <a:stretch/>
        </p:blipFill>
        <p:spPr bwMode="auto">
          <a:xfrm>
            <a:off x="8591727" y="4160009"/>
            <a:ext cx="3074862" cy="236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E2A88C-3E2F-45AB-BDA2-E34D30AD4FB0}"/>
              </a:ext>
            </a:extLst>
          </p:cNvPr>
          <p:cNvSpPr txBox="1"/>
          <p:nvPr/>
        </p:nvSpPr>
        <p:spPr>
          <a:xfrm>
            <a:off x="735126" y="4866675"/>
            <a:ext cx="6311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>
                <a:latin typeface="Comic Sans MS" panose="030F0702030302020204" pitchFamily="66" charset="0"/>
              </a:rPr>
              <a:t>Dè</a:t>
            </a:r>
            <a:r>
              <a:rPr lang="en-GB" sz="3200" dirty="0">
                <a:latin typeface="Comic Sans MS" panose="030F0702030302020204" pitchFamily="66" charset="0"/>
              </a:rPr>
              <a:t> am </a:t>
            </a:r>
            <a:r>
              <a:rPr lang="en-GB" sz="3200" dirty="0" err="1">
                <a:latin typeface="Comic Sans MS" panose="030F0702030302020204" pitchFamily="66" charset="0"/>
              </a:rPr>
              <a:t>beathach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>
                <a:solidFill>
                  <a:schemeClr val="accent2"/>
                </a:solidFill>
                <a:latin typeface="Comic Sans MS" panose="030F0702030302020204" pitchFamily="66" charset="0"/>
              </a:rPr>
              <a:t>as </a:t>
            </a:r>
            <a:r>
              <a:rPr lang="en-GB" sz="3200" dirty="0" err="1">
                <a:solidFill>
                  <a:schemeClr val="accent2"/>
                </a:solidFill>
                <a:latin typeface="Comic Sans MS" panose="030F0702030302020204" pitchFamily="66" charset="0"/>
              </a:rPr>
              <a:t>slaodaiche</a:t>
            </a:r>
            <a:r>
              <a:rPr lang="en-GB" sz="3200" dirty="0">
                <a:latin typeface="Comic Sans MS" panose="030F0702030302020204" pitchFamily="66" charset="0"/>
              </a:rPr>
              <a:t>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B44D68-A5C2-46A5-88B2-443A3BB0BF85}"/>
              </a:ext>
            </a:extLst>
          </p:cNvPr>
          <p:cNvSpPr txBox="1"/>
          <p:nvPr/>
        </p:nvSpPr>
        <p:spPr>
          <a:xfrm>
            <a:off x="885598" y="5751126"/>
            <a:ext cx="6311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>
                <a:latin typeface="Comic Sans MS" panose="030F0702030302020204" pitchFamily="66" charset="0"/>
              </a:rPr>
              <a:t>Dè</a:t>
            </a:r>
            <a:r>
              <a:rPr lang="en-GB" sz="3200" dirty="0">
                <a:latin typeface="Comic Sans MS" panose="030F0702030302020204" pitchFamily="66" charset="0"/>
              </a:rPr>
              <a:t> am </a:t>
            </a:r>
            <a:r>
              <a:rPr lang="en-GB" sz="3200" dirty="0" err="1">
                <a:latin typeface="Comic Sans MS" panose="030F0702030302020204" pitchFamily="66" charset="0"/>
              </a:rPr>
              <a:t>beathach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>
                <a:solidFill>
                  <a:schemeClr val="accent2"/>
                </a:solidFill>
                <a:latin typeface="Comic Sans MS" panose="030F0702030302020204" pitchFamily="66" charset="0"/>
              </a:rPr>
              <a:t>as </a:t>
            </a:r>
            <a:r>
              <a:rPr lang="en-GB" sz="3200" dirty="0" err="1">
                <a:solidFill>
                  <a:schemeClr val="accent2"/>
                </a:solidFill>
                <a:latin typeface="Comic Sans MS" panose="030F0702030302020204" pitchFamily="66" charset="0"/>
              </a:rPr>
              <a:t>luaithe</a:t>
            </a:r>
            <a:r>
              <a:rPr lang="en-GB" sz="3200" dirty="0">
                <a:latin typeface="Comic Sans MS" panose="030F0702030302020204" pitchFamily="66" charset="0"/>
              </a:rPr>
              <a:t>?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2440A6-40BA-47E9-9197-540829C692B8}"/>
              </a:ext>
            </a:extLst>
          </p:cNvPr>
          <p:cNvSpPr txBox="1"/>
          <p:nvPr/>
        </p:nvSpPr>
        <p:spPr>
          <a:xfrm>
            <a:off x="5617369" y="2747434"/>
            <a:ext cx="5810426" cy="148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dirty="0">
                <a:latin typeface="Comic Sans MS" panose="030F0702030302020204" pitchFamily="66" charset="0"/>
              </a:rPr>
              <a:t>A </a:t>
            </a:r>
            <a:r>
              <a:rPr lang="en-GB" sz="3200" dirty="0" err="1">
                <a:latin typeface="Comic Sans MS" panose="030F0702030302020204" pitchFamily="66" charset="0"/>
              </a:rPr>
              <a:t>bheil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sìota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solidFill>
                  <a:schemeClr val="accent2"/>
                </a:solidFill>
                <a:latin typeface="Comic Sans MS" panose="030F0702030302020204" pitchFamily="66" charset="0"/>
              </a:rPr>
              <a:t>nas</a:t>
            </a:r>
            <a:r>
              <a:rPr lang="en-GB" sz="3200" dirty="0">
                <a:solidFill>
                  <a:schemeClr val="accent2"/>
                </a:solidFill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solidFill>
                  <a:schemeClr val="accent2"/>
                </a:solidFill>
                <a:latin typeface="Comic Sans MS" panose="030F0702030302020204" pitchFamily="66" charset="0"/>
              </a:rPr>
              <a:t>slaodaiche</a:t>
            </a:r>
            <a:r>
              <a:rPr lang="en-GB" sz="3200" dirty="0">
                <a:solidFill>
                  <a:schemeClr val="accent2"/>
                </a:solidFill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na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coineanach</a:t>
            </a:r>
            <a:r>
              <a:rPr lang="en-GB" sz="3200" dirty="0">
                <a:latin typeface="Comic Sans MS" panose="030F0702030302020204" pitchFamily="66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89177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chemeClr val="accent5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68000">
              <a:schemeClr val="accent5">
                <a:lumMod val="60000"/>
                <a:lumOff val="40000"/>
              </a:schemeClr>
            </a:gs>
            <a:gs pos="79000">
              <a:schemeClr val="accent1">
                <a:lumMod val="30000"/>
                <a:lumOff val="7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29BB3A-72A6-4F37-AA52-ECD583E71D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17209" y="2397947"/>
            <a:ext cx="4978400" cy="430045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0629C1-D377-4016-9D5A-54CA4DEA694A}"/>
              </a:ext>
            </a:extLst>
          </p:cNvPr>
          <p:cNvSpPr txBox="1"/>
          <p:nvPr/>
        </p:nvSpPr>
        <p:spPr>
          <a:xfrm>
            <a:off x="618671" y="2397947"/>
            <a:ext cx="25790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dirty="0" err="1">
                <a:latin typeface="Comic Sans MS" panose="030F0702030302020204" pitchFamily="66" charset="0"/>
              </a:rPr>
              <a:t>Tha</a:t>
            </a:r>
            <a:r>
              <a:rPr lang="en-GB" sz="3200" dirty="0">
                <a:latin typeface="Comic Sans MS" panose="030F0702030302020204" pitchFamily="66" charset="0"/>
              </a:rPr>
              <a:t> an 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omic Sans MS" panose="030F0702030302020204" pitchFamily="66" charset="0"/>
              </a:rPr>
              <a:t>t-</a:t>
            </a:r>
            <a:r>
              <a:rPr lang="en-GB" sz="3200" dirty="0" err="1">
                <a:latin typeface="Comic Sans MS" panose="030F0702030302020204" pitchFamily="66" charset="0"/>
              </a:rPr>
              <a:t>iasg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pinc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omic Sans MS" panose="030F0702030302020204" pitchFamily="66" charset="0"/>
              </a:rPr>
              <a:t>a’ </a:t>
            </a:r>
            <a:r>
              <a:rPr lang="en-GB" sz="3200" dirty="0" err="1">
                <a:latin typeface="Comic Sans MS" panose="030F0702030302020204" pitchFamily="66" charset="0"/>
              </a:rPr>
              <a:t>snàmh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ann</a:t>
            </a:r>
            <a:r>
              <a:rPr lang="en-GB" sz="3200" dirty="0">
                <a:latin typeface="Comic Sans MS" panose="030F0702030302020204" pitchFamily="66" charset="0"/>
              </a:rPr>
              <a:t> an </a:t>
            </a:r>
            <a:r>
              <a:rPr lang="en-GB" sz="3200" dirty="0" err="1">
                <a:latin typeface="Comic Sans MS" panose="030F0702030302020204" pitchFamily="66" charset="0"/>
              </a:rPr>
              <a:t>uisge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domhainn</a:t>
            </a:r>
            <a:r>
              <a:rPr lang="en-GB" sz="3200" dirty="0">
                <a:latin typeface="Comic Sans MS" panose="030F0702030302020204" pitchFamily="66" charset="0"/>
              </a:rPr>
              <a:t>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0F7BB9-F93C-40EE-A24F-FF9E39A86A57}"/>
              </a:ext>
            </a:extLst>
          </p:cNvPr>
          <p:cNvSpPr txBox="1"/>
          <p:nvPr/>
        </p:nvSpPr>
        <p:spPr>
          <a:xfrm>
            <a:off x="8774792" y="2397947"/>
            <a:ext cx="3417208" cy="296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dirty="0" err="1">
                <a:latin typeface="Comic Sans MS" panose="030F0702030302020204" pitchFamily="66" charset="0"/>
              </a:rPr>
              <a:t>Tha</a:t>
            </a:r>
            <a:r>
              <a:rPr lang="en-GB" sz="3200" dirty="0">
                <a:latin typeface="Comic Sans MS" panose="030F0702030302020204" pitchFamily="66" charset="0"/>
              </a:rPr>
              <a:t> an t-</a:t>
            </a:r>
            <a:r>
              <a:rPr lang="en-GB" sz="3200" dirty="0" err="1">
                <a:latin typeface="Comic Sans MS" panose="030F0702030302020204" pitchFamily="66" charset="0"/>
              </a:rPr>
              <a:t>iasg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uaine</a:t>
            </a:r>
            <a:r>
              <a:rPr lang="en-GB" sz="3200" dirty="0">
                <a:latin typeface="Comic Sans MS" panose="030F0702030302020204" pitchFamily="66" charset="0"/>
              </a:rPr>
              <a:t> a’ </a:t>
            </a:r>
            <a:r>
              <a:rPr lang="en-GB" sz="3200" dirty="0" err="1">
                <a:latin typeface="Comic Sans MS" panose="030F0702030302020204" pitchFamily="66" charset="0"/>
              </a:rPr>
              <a:t>snàmh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latin typeface="Comic Sans MS" panose="030F0702030302020204" pitchFamily="66" charset="0"/>
              </a:rPr>
              <a:t>ann</a:t>
            </a:r>
            <a:r>
              <a:rPr lang="en-GB" sz="3200" dirty="0">
                <a:latin typeface="Comic Sans MS" panose="030F0702030302020204" pitchFamily="66" charset="0"/>
              </a:rPr>
              <a:t> an </a:t>
            </a:r>
            <a:r>
              <a:rPr lang="en-GB" sz="3200" dirty="0" err="1">
                <a:latin typeface="Comic Sans MS" panose="030F0702030302020204" pitchFamily="66" charset="0"/>
              </a:rPr>
              <a:t>uisge</a:t>
            </a:r>
            <a:r>
              <a:rPr lang="en-GB" sz="32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sz="3200" dirty="0" err="1">
                <a:solidFill>
                  <a:schemeClr val="accent1"/>
                </a:solidFill>
                <a:latin typeface="Comic Sans MS" panose="030F0702030302020204" pitchFamily="66" charset="0"/>
              </a:rPr>
              <a:t>nas</a:t>
            </a:r>
            <a:r>
              <a:rPr lang="en-GB" sz="3200" dirty="0">
                <a:solidFill>
                  <a:schemeClr val="accent1"/>
                </a:solidFill>
                <a:latin typeface="Comic Sans MS" panose="030F0702030302020204" pitchFamily="66" charset="0"/>
              </a:rPr>
              <a:t> </a:t>
            </a:r>
            <a:r>
              <a:rPr lang="en-GB" sz="3200" dirty="0" err="1">
                <a:solidFill>
                  <a:schemeClr val="accent1"/>
                </a:solidFill>
                <a:latin typeface="Comic Sans MS" panose="030F0702030302020204" pitchFamily="66" charset="0"/>
              </a:rPr>
              <a:t>doimhne</a:t>
            </a:r>
            <a:r>
              <a:rPr lang="en-GB" sz="3200" dirty="0">
                <a:solidFill>
                  <a:schemeClr val="accent1"/>
                </a:solidFill>
                <a:latin typeface="Comic Sans MS" panose="030F0702030302020204" pitchFamily="66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90521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58B27013-88C0-4407-A849-9ACC778F9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4892" y="5435429"/>
            <a:ext cx="9976758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 err="1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Dè</a:t>
            </a:r>
            <a:r>
              <a:rPr lang="en-US" altLang="zh-CN" sz="3600" dirty="0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an </a:t>
            </a:r>
            <a:r>
              <a:rPr lang="en-US" altLang="zh-CN" sz="3600" dirty="0" err="1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càr</a:t>
            </a:r>
            <a:r>
              <a:rPr lang="en-US" altLang="zh-CN" sz="3600" dirty="0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solidFill>
                  <a:schemeClr val="accent1"/>
                </a:solidFill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sz="3600" dirty="0" err="1">
                <a:solidFill>
                  <a:schemeClr val="accent1"/>
                </a:solidFill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saoire</a:t>
            </a:r>
            <a:r>
              <a:rPr lang="en-US" altLang="zh-CN" sz="3600" dirty="0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?   </a:t>
            </a:r>
            <a:r>
              <a:rPr lang="en-US" altLang="zh-CN" sz="3600" dirty="0" err="1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Dè</a:t>
            </a:r>
            <a:r>
              <a:rPr lang="en-US" altLang="zh-CN" sz="3600" dirty="0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an </a:t>
            </a:r>
            <a:r>
              <a:rPr lang="en-US" altLang="zh-CN" sz="3600" dirty="0" err="1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càr</a:t>
            </a:r>
            <a:r>
              <a:rPr lang="en-US" altLang="zh-CN" sz="3600" dirty="0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600" dirty="0">
                <a:solidFill>
                  <a:schemeClr val="accent1"/>
                </a:solidFill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sz="3600" dirty="0" err="1">
                <a:solidFill>
                  <a:schemeClr val="accent1"/>
                </a:solidFill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daoire</a:t>
            </a:r>
            <a:r>
              <a:rPr lang="en-US" altLang="zh-CN" sz="3600" dirty="0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?  </a:t>
            </a:r>
            <a:endParaRPr kumimoji="0" lang="en-US" altLang="zh-CN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29F6DC4-AA11-42A3-9FFD-D6B57897A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902" y="440870"/>
            <a:ext cx="950595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zh-CN" sz="4800" dirty="0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s-ES" altLang="zh-CN" sz="4800" dirty="0" err="1"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saor</a:t>
            </a:r>
            <a:r>
              <a:rPr kumimoji="0" lang="es-ES" altLang="zh-CN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		                 </a:t>
            </a:r>
            <a:r>
              <a:rPr kumimoji="0" lang="es-ES" altLang="zh-CN" sz="4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daor</a:t>
            </a:r>
            <a:endParaRPr kumimoji="0" lang="en-GB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230EFFAC-CB1C-4CFE-BD84-0086F4807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endParaRPr kumimoji="0" lang="en-GB" altLang="zh-CN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908A4D02-F44F-4EA3-9244-CDF9376F6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ectangle 12">
            <a:extLst>
              <a:ext uri="{FF2B5EF4-FFF2-40B4-BE49-F238E27FC236}">
                <a16:creationId xmlns:a16="http://schemas.microsoft.com/office/drawing/2014/main" id="{8D6F7D01-94A4-4510-B04A-A13D9F91F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147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F765A5C2-A57D-466E-95A2-DD017CDBC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24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7BA4752A-54B6-4531-9077-224D1AF67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81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zh-CN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					</a:t>
            </a:r>
            <a:endParaRPr kumimoji="0" lang="en-GB" altLang="zh-CN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748CB1-ABB4-4FCD-BC0B-E9F4511E8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86421"/>
            <a:ext cx="5619500" cy="3197628"/>
          </a:xfrm>
          <a:prstGeom prst="rect">
            <a:avLst/>
          </a:prstGeom>
        </p:spPr>
      </p:pic>
      <p:pic>
        <p:nvPicPr>
          <p:cNvPr id="1026" name="Picture 2" descr="Image result for cheap car toy">
            <a:extLst>
              <a:ext uri="{FF2B5EF4-FFF2-40B4-BE49-F238E27FC236}">
                <a16:creationId xmlns:a16="http://schemas.microsoft.com/office/drawing/2014/main" id="{91D00741-6ABF-43FF-8ADC-5A554A401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902" y="2515178"/>
            <a:ext cx="2121355" cy="190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732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168</Words>
  <Application>Microsoft Office PowerPoint</Application>
  <PresentationFormat>Widescreen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SimSun</vt:lpstr>
      <vt:lpstr>Arial</vt:lpstr>
      <vt:lpstr>Calibri</vt:lpstr>
      <vt:lpstr>Calibri Light</vt:lpstr>
      <vt:lpstr>Comic Sans MS</vt:lpstr>
      <vt:lpstr>等线</vt:lpstr>
      <vt:lpstr>Times New Roman</vt:lpstr>
      <vt:lpstr>Office Theme</vt:lpstr>
      <vt:lpstr>Frèam Cànain 1:70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Grigor</dc:creator>
  <cp:lastModifiedBy>Catrina</cp:lastModifiedBy>
  <cp:revision>6</cp:revision>
  <dcterms:created xsi:type="dcterms:W3CDTF">2019-05-19T19:48:15Z</dcterms:created>
  <dcterms:modified xsi:type="dcterms:W3CDTF">2019-08-06T14:02:54Z</dcterms:modified>
</cp:coreProperties>
</file>