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2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8AB1F-742B-4D2C-B6DD-8E5675300736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E7F8E-6010-43AC-B178-FB5B1BDC1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886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E7F8E-6010-43AC-B178-FB5B1BDC1DD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967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E7F8E-6010-43AC-B178-FB5B1BDC1DD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616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  <a:prstGeom prst="rect">
            <a:avLst/>
          </a:prstGeo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  <a:prstGeom prst="rect">
            <a:avLst/>
          </a:prstGeom>
        </p:spPr>
        <p:txBody>
          <a:bodyPr tIns="0" bIns="0" anchor="t"/>
          <a:lstStyle>
            <a:lvl1pPr algn="r">
              <a:defRPr sz="1000"/>
            </a:lvl1pPr>
          </a:lstStyle>
          <a:p>
            <a:fld id="{06C299CA-617F-4C9F-BEC4-3469321A47A2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  <a:prstGeom prst="rect">
            <a:avLst/>
          </a:prstGeo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  <a:prstGeom prst="rect">
            <a:avLst/>
          </a:prstGeo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176AED4-3AC3-4187-9B32-9192BB57E4E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/>
          <a:lstStyle/>
          <a:p>
            <a:fld id="{06C299CA-617F-4C9F-BEC4-3469321A47A2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/>
          <a:lstStyle/>
          <a:p>
            <a:fld id="{D176AED4-3AC3-4187-9B32-9192BB57E4E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/>
          <a:lstStyle/>
          <a:p>
            <a:fld id="{06C299CA-617F-4C9F-BEC4-3469321A47A2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/>
          <a:lstStyle/>
          <a:p>
            <a:fld id="{D176AED4-3AC3-4187-9B32-9192BB57E4E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  <a:prstGeom prst="rect">
            <a:avLst/>
          </a:prstGeom>
        </p:spPr>
        <p:txBody>
          <a:bodyPr/>
          <a:lstStyle/>
          <a:p>
            <a:fld id="{06C299CA-617F-4C9F-BEC4-3469321A47A2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/>
          <a:lstStyle/>
          <a:p>
            <a:fld id="{D176AED4-3AC3-4187-9B32-9192BB57E4E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  <a:prstGeom prst="rect">
            <a:avLst/>
          </a:prstGeom>
        </p:spPr>
        <p:txBody>
          <a:bodyPr/>
          <a:lstStyle/>
          <a:p>
            <a:fld id="{06C299CA-617F-4C9F-BEC4-3469321A47A2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  <a:prstGeom prst="rect">
            <a:avLst/>
          </a:prstGeom>
        </p:spPr>
        <p:txBody>
          <a:bodyPr/>
          <a:lstStyle/>
          <a:p>
            <a:fld id="{D176AED4-3AC3-4187-9B32-9192BB57E4EF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  <a:prstGeom prst="rect">
            <a:avLst/>
          </a:prstGeo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  <a:prstGeom prst="rect">
            <a:avLst/>
          </a:prstGeo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/>
          <a:lstStyle/>
          <a:p>
            <a:fld id="{06C299CA-617F-4C9F-BEC4-3469321A47A2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/>
          <a:lstStyle/>
          <a:p>
            <a:fld id="{D176AED4-3AC3-4187-9B32-9192BB57E4E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  <a:prstGeom prst="rect">
            <a:avLst/>
          </a:prstGeo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  <a:prstGeom prst="rect">
            <a:avLst/>
          </a:prstGeom>
        </p:spPr>
        <p:txBody>
          <a:bodyPr/>
          <a:lstStyle/>
          <a:p>
            <a:fld id="{06C299CA-617F-4C9F-BEC4-3469321A47A2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176AED4-3AC3-4187-9B32-9192BB57E4E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/>
          <a:lstStyle/>
          <a:p>
            <a:fld id="{06C299CA-617F-4C9F-BEC4-3469321A47A2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/>
          <a:lstStyle/>
          <a:p>
            <a:fld id="{D176AED4-3AC3-4187-9B32-9192BB57E4E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/>
          <a:lstStyle/>
          <a:p>
            <a:fld id="{06C299CA-617F-4C9F-BEC4-3469321A47A2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/>
          <a:lstStyle/>
          <a:p>
            <a:fld id="{D176AED4-3AC3-4187-9B32-9192BB57E4E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  <a:prstGeom prst="rect">
            <a:avLst/>
          </a:prstGeo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06C299CA-617F-4C9F-BEC4-3469321A47A2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D176AED4-3AC3-4187-9B32-9192BB57E4E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  <a:prstGeom prst="rect">
            <a:avLst/>
          </a:prstGeo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prstGeom prst="rect">
            <a:avLst/>
          </a:prstGeo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06C299CA-617F-4C9F-BEC4-3469321A47A2}" type="datetimeFigureOut">
              <a:rPr lang="en-GB" smtClean="0"/>
              <a:t>30/01/18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  <a:prstGeom prst="rect">
            <a:avLst/>
          </a:prstGeom>
        </p:spPr>
        <p:txBody>
          <a:bodyPr/>
          <a:lstStyle>
            <a:lvl1pPr algn="ctr">
              <a:defRPr sz="900"/>
            </a:lvl1pPr>
          </a:lstStyle>
          <a:p>
            <a:fld id="{D176AED4-3AC3-4187-9B32-9192BB57E4E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1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486452"/>
            <a:ext cx="4307440" cy="32305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229200"/>
            <a:ext cx="9144000" cy="1470025"/>
          </a:xfrm>
        </p:spPr>
        <p:txBody>
          <a:bodyPr>
            <a:noAutofit/>
          </a:bodyPr>
          <a:lstStyle/>
          <a:p>
            <a:pPr algn="ctr"/>
            <a:r>
              <a:rPr lang="en-GB" sz="7200" b="1" dirty="0" err="1" smtClean="0">
                <a:solidFill>
                  <a:srgbClr val="FFFFFF"/>
                </a:solidFill>
              </a:rPr>
              <a:t>Bliadhna</a:t>
            </a:r>
            <a:r>
              <a:rPr lang="en-GB" sz="7200" b="1" dirty="0" smtClean="0">
                <a:solidFill>
                  <a:srgbClr val="FFFFFF"/>
                </a:solidFill>
              </a:rPr>
              <a:t> </a:t>
            </a:r>
            <a:r>
              <a:rPr lang="en-GB" sz="7200" b="1" dirty="0" err="1" smtClean="0">
                <a:solidFill>
                  <a:srgbClr val="FFFFFF"/>
                </a:solidFill>
              </a:rPr>
              <a:t>Ùr</a:t>
            </a:r>
            <a:r>
              <a:rPr lang="en-GB" sz="7200" b="1" dirty="0" smtClean="0">
                <a:solidFill>
                  <a:srgbClr val="FFFFFF"/>
                </a:solidFill>
              </a:rPr>
              <a:t> </a:t>
            </a:r>
            <a:r>
              <a:rPr lang="en-GB" sz="8800" b="1" dirty="0" err="1" smtClean="0">
                <a:solidFill>
                  <a:srgbClr val="FFFFFF"/>
                </a:solidFill>
              </a:rPr>
              <a:t>Shìonach</a:t>
            </a:r>
            <a:endParaRPr lang="en-GB" sz="88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b="1" dirty="0">
                <a:solidFill>
                  <a:schemeClr val="bg1"/>
                </a:solidFill>
              </a:rPr>
              <a:t> 	</a:t>
            </a:r>
            <a:r>
              <a:rPr lang="en-GB" sz="3200" b="1" dirty="0" err="1" smtClean="0">
                <a:solidFill>
                  <a:schemeClr val="bg1"/>
                </a:solidFill>
              </a:rPr>
              <a:t>Seo</a:t>
            </a:r>
            <a:r>
              <a:rPr lang="en-GB" sz="3200" b="1" dirty="0" smtClean="0">
                <a:solidFill>
                  <a:schemeClr val="bg1"/>
                </a:solidFill>
              </a:rPr>
              <a:t> </a:t>
            </a:r>
            <a:r>
              <a:rPr lang="en-GB" sz="3200" b="1" dirty="0" err="1" smtClean="0">
                <a:solidFill>
                  <a:schemeClr val="bg1"/>
                </a:solidFill>
              </a:rPr>
              <a:t>bliadhna</a:t>
            </a:r>
            <a:r>
              <a:rPr lang="en-GB" sz="3200" b="1" dirty="0" smtClean="0">
                <a:solidFill>
                  <a:schemeClr val="bg1"/>
                </a:solidFill>
              </a:rPr>
              <a:t> a’ </a:t>
            </a:r>
            <a:r>
              <a:rPr lang="en-GB" sz="3200" b="1" dirty="0" err="1" smtClean="0">
                <a:solidFill>
                  <a:schemeClr val="bg1"/>
                </a:solidFill>
              </a:rPr>
              <a:t>mhuncaidh</a:t>
            </a:r>
            <a:r>
              <a:rPr lang="en-GB" sz="3200" b="1" dirty="0" smtClean="0">
                <a:solidFill>
                  <a:schemeClr val="bg1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GB" sz="32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3200" b="1" dirty="0">
                <a:solidFill>
                  <a:schemeClr val="bg1"/>
                </a:solidFill>
              </a:rPr>
              <a:t> 	</a:t>
            </a:r>
            <a:r>
              <a:rPr lang="en-GB" sz="3200" b="1" dirty="0" err="1" smtClean="0">
                <a:solidFill>
                  <a:schemeClr val="bg1"/>
                </a:solidFill>
              </a:rPr>
              <a:t>Tha</a:t>
            </a:r>
            <a:r>
              <a:rPr lang="en-GB" sz="3200" b="1" dirty="0" smtClean="0">
                <a:solidFill>
                  <a:schemeClr val="bg1"/>
                </a:solidFill>
              </a:rPr>
              <a:t> an </a:t>
            </a:r>
            <a:r>
              <a:rPr lang="en-GB" sz="3200" b="1" dirty="0" err="1" smtClean="0">
                <a:solidFill>
                  <a:schemeClr val="bg1"/>
                </a:solidFill>
              </a:rPr>
              <a:t>muncaidh</a:t>
            </a:r>
            <a:r>
              <a:rPr lang="en-GB" sz="3200" b="1" dirty="0" smtClean="0">
                <a:solidFill>
                  <a:schemeClr val="bg1"/>
                </a:solidFill>
              </a:rPr>
              <a:t> a </a:t>
            </a:r>
            <a:r>
              <a:rPr lang="en-GB" sz="3200" b="1" dirty="0" err="1" smtClean="0">
                <a:solidFill>
                  <a:schemeClr val="bg1"/>
                </a:solidFill>
              </a:rPr>
              <a:t>samhlachadh</a:t>
            </a:r>
            <a:r>
              <a:rPr lang="en-GB" sz="3200" b="1" dirty="0">
                <a:solidFill>
                  <a:schemeClr val="bg1"/>
                </a:solidFill>
              </a:rPr>
              <a:t/>
            </a:r>
            <a:br>
              <a:rPr lang="en-GB" sz="3200" b="1" dirty="0">
                <a:solidFill>
                  <a:schemeClr val="bg1"/>
                </a:solidFill>
              </a:rPr>
            </a:br>
            <a:r>
              <a:rPr lang="en-GB" sz="3200" b="1" dirty="0">
                <a:solidFill>
                  <a:schemeClr val="bg1"/>
                </a:solidFill>
              </a:rPr>
              <a:t>	</a:t>
            </a:r>
            <a:r>
              <a:rPr lang="en-GB" sz="3200" b="1" dirty="0" err="1" smtClean="0">
                <a:solidFill>
                  <a:schemeClr val="bg1"/>
                </a:solidFill>
              </a:rPr>
              <a:t>tapachd</a:t>
            </a:r>
            <a:r>
              <a:rPr lang="en-GB" sz="3200" b="1" dirty="0" smtClean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a</a:t>
            </a:r>
            <a:r>
              <a:rPr lang="en-GB" sz="3200" b="1" dirty="0" err="1" smtClean="0">
                <a:solidFill>
                  <a:schemeClr val="bg1"/>
                </a:solidFill>
              </a:rPr>
              <a:t>nn</a:t>
            </a:r>
            <a:r>
              <a:rPr lang="en-GB" sz="3200" b="1" dirty="0" smtClean="0">
                <a:solidFill>
                  <a:schemeClr val="bg1"/>
                </a:solidFill>
              </a:rPr>
              <a:t> an </a:t>
            </a:r>
            <a:r>
              <a:rPr lang="en-GB" sz="3200" b="1" dirty="0" err="1" smtClean="0">
                <a:solidFill>
                  <a:schemeClr val="bg1"/>
                </a:solidFill>
              </a:rPr>
              <a:t>cultar</a:t>
            </a:r>
            <a:r>
              <a:rPr lang="en-GB" sz="3200" b="1" dirty="0" smtClean="0">
                <a:solidFill>
                  <a:schemeClr val="bg1"/>
                </a:solidFill>
              </a:rPr>
              <a:t> </a:t>
            </a:r>
            <a:r>
              <a:rPr lang="en-GB" sz="3200" b="1" dirty="0" err="1" smtClean="0">
                <a:solidFill>
                  <a:schemeClr val="bg1"/>
                </a:solidFill>
              </a:rPr>
              <a:t>Sìonach</a:t>
            </a:r>
            <a:r>
              <a:rPr lang="en-GB" sz="3200" b="1" dirty="0" smtClean="0">
                <a:solidFill>
                  <a:schemeClr val="bg1"/>
                </a:solidFill>
              </a:rPr>
              <a:t>.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ross\AppData\Local\Microsoft\Windows\INetCache\IE\88CHHP39\monkey-201508262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852936"/>
            <a:ext cx="4870366" cy="3309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b="1" dirty="0" smtClean="0">
                <a:solidFill>
                  <a:srgbClr val="FFFFFF"/>
                </a:solidFill>
              </a:rPr>
              <a:t> 	</a:t>
            </a:r>
            <a:r>
              <a:rPr lang="en-GB" sz="3200" b="1" dirty="0" err="1" smtClean="0">
                <a:solidFill>
                  <a:srgbClr val="FFFFFF"/>
                </a:solidFill>
              </a:rPr>
              <a:t>Bidh</a:t>
            </a:r>
            <a:r>
              <a:rPr lang="en-GB" sz="3200" b="1" dirty="0" smtClean="0">
                <a:solidFill>
                  <a:srgbClr val="FFFFFF"/>
                </a:solidFill>
              </a:rPr>
              <a:t> </a:t>
            </a:r>
            <a:r>
              <a:rPr lang="en-GB" sz="3200" b="1" dirty="0" err="1" smtClean="0">
                <a:solidFill>
                  <a:srgbClr val="FFFFFF"/>
                </a:solidFill>
              </a:rPr>
              <a:t>clann</a:t>
            </a:r>
            <a:r>
              <a:rPr lang="en-GB" sz="3200" b="1" dirty="0" smtClean="0">
                <a:solidFill>
                  <a:srgbClr val="FFFFFF"/>
                </a:solidFill>
              </a:rPr>
              <a:t> </a:t>
            </a:r>
            <a:r>
              <a:rPr lang="en-GB" sz="3200" b="1" dirty="0" err="1" smtClean="0">
                <a:solidFill>
                  <a:srgbClr val="FFFFFF"/>
                </a:solidFill>
              </a:rPr>
              <a:t>sona</a:t>
            </a:r>
            <a:r>
              <a:rPr lang="en-GB" sz="3200" b="1" dirty="0" smtClean="0">
                <a:solidFill>
                  <a:srgbClr val="FFFFFF"/>
                </a:solidFill>
              </a:rPr>
              <a:t> a’ </a:t>
            </a:r>
            <a:r>
              <a:rPr lang="en-GB" sz="3200" b="1" dirty="0" err="1" smtClean="0">
                <a:solidFill>
                  <a:srgbClr val="FFFFFF"/>
                </a:solidFill>
              </a:rPr>
              <a:t>faighinn</a:t>
            </a:r>
            <a:r>
              <a:rPr lang="en-GB" sz="3200" b="1" dirty="0" smtClean="0">
                <a:solidFill>
                  <a:srgbClr val="FFFFFF"/>
                </a:solidFill>
              </a:rPr>
              <a:t> </a:t>
            </a:r>
            <a:r>
              <a:rPr lang="en-GB" sz="3200" b="1" dirty="0" err="1" smtClean="0">
                <a:solidFill>
                  <a:srgbClr val="FFFFFF"/>
                </a:solidFill>
              </a:rPr>
              <a:t>pasgan</a:t>
            </a:r>
            <a:r>
              <a:rPr lang="en-GB" sz="3200" b="1" dirty="0" smtClean="0">
                <a:solidFill>
                  <a:srgbClr val="FFFFFF"/>
                </a:solidFill>
              </a:rPr>
              <a:t> 	</a:t>
            </a:r>
            <a:r>
              <a:rPr lang="en-GB" sz="3200" b="1" dirty="0" err="1" smtClean="0">
                <a:solidFill>
                  <a:srgbClr val="FFFFFF"/>
                </a:solidFill>
              </a:rPr>
              <a:t>dearg</a:t>
            </a:r>
            <a:r>
              <a:rPr lang="en-GB" sz="3200" b="1" dirty="0" smtClean="0">
                <a:solidFill>
                  <a:srgbClr val="FFFFFF"/>
                </a:solidFill>
              </a:rPr>
              <a:t> le </a:t>
            </a:r>
            <a:r>
              <a:rPr lang="en-GB" sz="3200" b="1" dirty="0" err="1" smtClean="0">
                <a:solidFill>
                  <a:srgbClr val="FFFFFF"/>
                </a:solidFill>
              </a:rPr>
              <a:t>airgead</a:t>
            </a:r>
            <a:r>
              <a:rPr lang="en-GB" sz="3200" b="1" dirty="0" smtClean="0">
                <a:solidFill>
                  <a:srgbClr val="FFFFFF"/>
                </a:solidFill>
              </a:rPr>
              <a:t> </a:t>
            </a:r>
            <a:r>
              <a:rPr lang="en-GB" sz="3200" b="1" dirty="0" err="1" smtClean="0">
                <a:solidFill>
                  <a:srgbClr val="FFFFFF"/>
                </a:solidFill>
              </a:rPr>
              <a:t>aig</a:t>
            </a:r>
            <a:r>
              <a:rPr lang="en-GB" sz="3200" b="1" dirty="0" smtClean="0">
                <a:solidFill>
                  <a:srgbClr val="FFFFFF"/>
                </a:solidFill>
              </a:rPr>
              <a:t> an </a:t>
            </a:r>
            <a:r>
              <a:rPr lang="en-GB" sz="3200" b="1" dirty="0" err="1" smtClean="0">
                <a:solidFill>
                  <a:srgbClr val="FFFFFF"/>
                </a:solidFill>
              </a:rPr>
              <a:t>àm</a:t>
            </a:r>
            <a:r>
              <a:rPr lang="en-GB" sz="3200" b="1" dirty="0" smtClean="0">
                <a:solidFill>
                  <a:srgbClr val="FFFFFF"/>
                </a:solidFill>
              </a:rPr>
              <a:t> </a:t>
            </a:r>
            <a:r>
              <a:rPr lang="en-GB" sz="3200" b="1" dirty="0" err="1" smtClean="0">
                <a:solidFill>
                  <a:srgbClr val="FFFFFF"/>
                </a:solidFill>
              </a:rPr>
              <a:t>seo</a:t>
            </a:r>
            <a:r>
              <a:rPr lang="en-GB" sz="3200" b="1" dirty="0" smtClean="0">
                <a:solidFill>
                  <a:srgbClr val="FFFFFF"/>
                </a:solidFill>
              </a:rPr>
              <a:t>.</a:t>
            </a:r>
            <a:endParaRPr lang="en-GB" sz="3200" b="1" dirty="0">
              <a:solidFill>
                <a:srgbClr val="FFFFFF"/>
              </a:solidFill>
            </a:endParaRPr>
          </a:p>
        </p:txBody>
      </p:sp>
      <p:pic>
        <p:nvPicPr>
          <p:cNvPr id="2051" name="Picture 3" descr="C:\Users\ross\AppData\Local\Microsoft\Windows\INetCache\IE\1ILW1AKX\red_envelope_with_money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060848"/>
            <a:ext cx="5372989" cy="3573037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b="1" dirty="0" smtClean="0">
                <a:solidFill>
                  <a:srgbClr val="FFFFFF"/>
                </a:solidFill>
              </a:rPr>
              <a:t> 	</a:t>
            </a:r>
            <a:r>
              <a:rPr lang="en-GB" sz="3200" b="1" dirty="0" err="1" smtClean="0">
                <a:solidFill>
                  <a:srgbClr val="FFFFFF"/>
                </a:solidFill>
              </a:rPr>
              <a:t>Bidh</a:t>
            </a:r>
            <a:r>
              <a:rPr lang="en-GB" sz="3200" b="1" dirty="0" smtClean="0">
                <a:solidFill>
                  <a:srgbClr val="FFFFFF"/>
                </a:solidFill>
              </a:rPr>
              <a:t> </a:t>
            </a:r>
            <a:r>
              <a:rPr lang="en-GB" sz="3200" b="1" dirty="0" err="1" smtClean="0">
                <a:solidFill>
                  <a:srgbClr val="FFFFFF"/>
                </a:solidFill>
              </a:rPr>
              <a:t>cleasan-teine</a:t>
            </a:r>
            <a:r>
              <a:rPr lang="en-GB" sz="3200" b="1" dirty="0" smtClean="0">
                <a:solidFill>
                  <a:srgbClr val="FFFFFF"/>
                </a:solidFill>
              </a:rPr>
              <a:t> </a:t>
            </a:r>
            <a:r>
              <a:rPr lang="en-GB" sz="3200" b="1" dirty="0" err="1" smtClean="0">
                <a:solidFill>
                  <a:srgbClr val="FFFFFF"/>
                </a:solidFill>
              </a:rPr>
              <a:t>ann</a:t>
            </a:r>
            <a:r>
              <a:rPr lang="en-GB" sz="3200" b="1" dirty="0" smtClean="0">
                <a:solidFill>
                  <a:srgbClr val="FFFFFF"/>
                </a:solidFill>
              </a:rPr>
              <a:t> </a:t>
            </a:r>
            <a:r>
              <a:rPr lang="en-GB" sz="3200" b="1" dirty="0" err="1" smtClean="0">
                <a:solidFill>
                  <a:srgbClr val="FFFFFF"/>
                </a:solidFill>
              </a:rPr>
              <a:t>agus</a:t>
            </a:r>
            <a:r>
              <a:rPr lang="en-GB" sz="3200" b="1" dirty="0" smtClean="0">
                <a:solidFill>
                  <a:srgbClr val="FFFFFF"/>
                </a:solidFill>
              </a:rPr>
              <a:t> 	</a:t>
            </a:r>
            <a:r>
              <a:rPr lang="en-GB" sz="3200" b="1" dirty="0" err="1" smtClean="0">
                <a:solidFill>
                  <a:srgbClr val="FFFFFF"/>
                </a:solidFill>
              </a:rPr>
              <a:t>lanntairean</a:t>
            </a:r>
            <a:r>
              <a:rPr lang="en-GB" sz="3200" b="1" dirty="0" smtClean="0">
                <a:solidFill>
                  <a:srgbClr val="FFFFFF"/>
                </a:solidFill>
              </a:rPr>
              <a:t> </a:t>
            </a:r>
            <a:r>
              <a:rPr lang="en-GB" sz="3200" b="1" dirty="0" err="1" smtClean="0">
                <a:solidFill>
                  <a:srgbClr val="FFFFFF"/>
                </a:solidFill>
              </a:rPr>
              <a:t>brèagha</a:t>
            </a:r>
            <a:r>
              <a:rPr lang="en-GB" sz="3200" b="1" smtClean="0">
                <a:solidFill>
                  <a:srgbClr val="FFFFFF"/>
                </a:solidFill>
              </a:rPr>
              <a:t>. </a:t>
            </a:r>
            <a:endParaRPr lang="en-GB" sz="3200" b="1" dirty="0">
              <a:solidFill>
                <a:srgbClr val="FFFFFF"/>
              </a:solidFill>
            </a:endParaRPr>
          </a:p>
        </p:txBody>
      </p:sp>
      <p:pic>
        <p:nvPicPr>
          <p:cNvPr id="3079" name="Picture 7" descr="C:\Users\ross\AppData\Local\Microsoft\Windows\INetCache\IE\QJ52GG2Y\Gerald-G-Fireworks-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24" y="2132856"/>
            <a:ext cx="4608148" cy="2880320"/>
          </a:xfrm>
          <a:prstGeom prst="rect">
            <a:avLst/>
          </a:prstGeom>
          <a:noFill/>
        </p:spPr>
      </p:pic>
      <p:pic>
        <p:nvPicPr>
          <p:cNvPr id="3080" name="Picture 8" descr="C:\Users\ross\AppData\Local\Microsoft\Windows\INetCache\IE\P8UFHHHR\stock-vector-chinese-paper-cutting-motif-chinese-lantern-and-cherry-blossom-90473755[1].jpg"/>
          <p:cNvPicPr>
            <a:picLocks noChangeAspect="1" noChangeArrowheads="1"/>
          </p:cNvPicPr>
          <p:nvPr/>
        </p:nvPicPr>
        <p:blipFill rotWithShape="1">
          <a:blip r:embed="rId4" cstate="print"/>
          <a:srcRect r="10611"/>
          <a:stretch/>
        </p:blipFill>
        <p:spPr bwMode="auto">
          <a:xfrm>
            <a:off x="5076056" y="2132856"/>
            <a:ext cx="3781612" cy="288032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8</Words>
  <Application>Microsoft Macintosh PowerPoint</Application>
  <PresentationFormat>On-screen Show (4:3)</PresentationFormat>
  <Paragraphs>8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Bliadhna Ùr Shìonach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Bliana ur</dc:title>
  <dc:creator>ross phillips</dc:creator>
  <cp:lastModifiedBy>Anne McCormack</cp:lastModifiedBy>
  <cp:revision>12</cp:revision>
  <dcterms:created xsi:type="dcterms:W3CDTF">2016-02-08T17:16:16Z</dcterms:created>
  <dcterms:modified xsi:type="dcterms:W3CDTF">2018-01-30T13:29:17Z</dcterms:modified>
</cp:coreProperties>
</file>